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91" r:id="rId3"/>
    <p:sldMasterId id="2147483703" r:id="rId4"/>
    <p:sldMasterId id="2147483707" r:id="rId5"/>
  </p:sldMasterIdLst>
  <p:notesMasterIdLst>
    <p:notesMasterId r:id="rId27"/>
  </p:notesMasterIdLst>
  <p:sldIdLst>
    <p:sldId id="278" r:id="rId6"/>
    <p:sldId id="634" r:id="rId7"/>
    <p:sldId id="301" r:id="rId8"/>
    <p:sldId id="3438" r:id="rId9"/>
    <p:sldId id="3439" r:id="rId10"/>
    <p:sldId id="258" r:id="rId11"/>
    <p:sldId id="259" r:id="rId12"/>
    <p:sldId id="3440" r:id="rId13"/>
    <p:sldId id="3441" r:id="rId14"/>
    <p:sldId id="3442" r:id="rId15"/>
    <p:sldId id="3443" r:id="rId16"/>
    <p:sldId id="262" r:id="rId17"/>
    <p:sldId id="263" r:id="rId18"/>
    <p:sldId id="265" r:id="rId19"/>
    <p:sldId id="264" r:id="rId20"/>
    <p:sldId id="372" r:id="rId21"/>
    <p:sldId id="379" r:id="rId22"/>
    <p:sldId id="380" r:id="rId23"/>
    <p:sldId id="381" r:id="rId24"/>
    <p:sldId id="378" r:id="rId25"/>
    <p:sldId id="63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7C2C3-C252-A243-A24F-8D240BCAE1A4}" v="1" dt="2024-03-12T14:17:01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6058"/>
  </p:normalViewPr>
  <p:slideViewPr>
    <p:cSldViewPr snapToGrid="0">
      <p:cViewPr varScale="1">
        <p:scale>
          <a:sx n="119" d="100"/>
          <a:sy n="119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Jarvis\Downloads\bus02_mi.od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Jarvis\Downloads\bus02_mi.od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59516552459001E-2"/>
          <c:y val="0.10759025825826657"/>
          <c:w val="0.85172637971170395"/>
          <c:h val="0.86674389532691665"/>
        </c:manualLayout>
      </c:layout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circle"/>
              <c:size val="15"/>
              <c:spPr>
                <a:solidFill>
                  <a:schemeClr val="bg1"/>
                </a:solidFill>
                <a:ln w="38100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0E2-4E81-A82E-584D6375F146}"/>
              </c:ext>
            </c:extLst>
          </c:dPt>
          <c:cat>
            <c:numRef>
              <c:f>Charts!$A$2:$A$15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Charts!$C$2:$C$15</c:f>
              <c:numCache>
                <c:formatCode>0%</c:formatCode>
                <c:ptCount val="14"/>
                <c:pt idx="0">
                  <c:v>0</c:v>
                </c:pt>
                <c:pt idx="1">
                  <c:v>-6.6463016683266183E-3</c:v>
                </c:pt>
                <c:pt idx="2">
                  <c:v>-2.3514692675500992E-2</c:v>
                </c:pt>
                <c:pt idx="3">
                  <c:v>-1.7605137353154669E-2</c:v>
                </c:pt>
                <c:pt idx="4">
                  <c:v>-1.6259419776107939E-2</c:v>
                </c:pt>
                <c:pt idx="5">
                  <c:v>-3.2388319799544249E-2</c:v>
                </c:pt>
                <c:pt idx="6">
                  <c:v>-8.3850603456693401E-2</c:v>
                </c:pt>
                <c:pt idx="7">
                  <c:v>-9.714849318236346E-2</c:v>
                </c:pt>
                <c:pt idx="8">
                  <c:v>-0.15268920152126039</c:v>
                </c:pt>
                <c:pt idx="9">
                  <c:v>-0.16403518064351263</c:v>
                </c:pt>
                <c:pt idx="10">
                  <c:v>-0.19422585296384631</c:v>
                </c:pt>
                <c:pt idx="11">
                  <c:v>-0.33490336486245409</c:v>
                </c:pt>
                <c:pt idx="12">
                  <c:v>-0.24927918529100049</c:v>
                </c:pt>
                <c:pt idx="13">
                  <c:v>-0.27603833734717764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8B7-4012-B882-977AEFF5147D}"/>
            </c:ext>
          </c:extLst>
        </c:ser>
        <c:ser>
          <c:idx val="1"/>
          <c:order val="1"/>
          <c:spPr>
            <a:ln w="50800" cap="rnd">
              <a:solidFill>
                <a:srgbClr val="E50080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rgbClr val="FF75C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0E2-4E81-A82E-584D6375F146}"/>
              </c:ext>
            </c:extLst>
          </c:dPt>
          <c:val>
            <c:numRef>
              <c:f>Charts!$L$2:$L$15</c:f>
              <c:numCache>
                <c:formatCode>0%</c:formatCode>
                <c:ptCount val="14"/>
                <c:pt idx="0">
                  <c:v>0</c:v>
                </c:pt>
                <c:pt idx="1">
                  <c:v>-5.2145895845380034E-2</c:v>
                </c:pt>
                <c:pt idx="2">
                  <c:v>-3.7904599238147759E-3</c:v>
                </c:pt>
                <c:pt idx="3">
                  <c:v>-3.7031827739139031E-2</c:v>
                </c:pt>
                <c:pt idx="4">
                  <c:v>-6.104343812166213E-2</c:v>
                </c:pt>
                <c:pt idx="5">
                  <c:v>-7.3440494577830501E-2</c:v>
                </c:pt>
                <c:pt idx="6">
                  <c:v>-0.16089173269739937</c:v>
                </c:pt>
                <c:pt idx="7">
                  <c:v>-0.1701257189710072</c:v>
                </c:pt>
                <c:pt idx="8">
                  <c:v>-0.26182691960581445</c:v>
                </c:pt>
                <c:pt idx="9">
                  <c:v>-0.29268782889373141</c:v>
                </c:pt>
                <c:pt idx="10">
                  <c:v>-0.31175855794717561</c:v>
                </c:pt>
                <c:pt idx="11">
                  <c:v>-0.42534813724284665</c:v>
                </c:pt>
                <c:pt idx="12">
                  <c:v>-0.39691792790663988</c:v>
                </c:pt>
                <c:pt idx="13">
                  <c:v>-0.39642570897794893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8B7-4012-B882-977AEFF51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5172920"/>
        <c:axId val="595173280"/>
      </c:lineChart>
      <c:catAx>
        <c:axId val="59517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Verdana Pro" panose="020B0604030504040204" pitchFamily="34" charset="0"/>
                <a:ea typeface="+mn-ea"/>
                <a:cs typeface="+mn-cs"/>
              </a:defRPr>
            </a:pPr>
            <a:endParaRPr lang="en-US"/>
          </a:p>
        </c:txPr>
        <c:crossAx val="595173280"/>
        <c:crosses val="autoZero"/>
        <c:auto val="1"/>
        <c:lblAlgn val="ctr"/>
        <c:lblOffset val="100"/>
        <c:noMultiLvlLbl val="0"/>
      </c:catAx>
      <c:valAx>
        <c:axId val="595173280"/>
        <c:scaling>
          <c:orientation val="minMax"/>
          <c:min val="-0.9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Verdana Pro" panose="020B0604030504040204" pitchFamily="34" charset="0"/>
                <a:ea typeface="+mn-ea"/>
                <a:cs typeface="+mn-cs"/>
              </a:defRPr>
            </a:pPr>
            <a:endParaRPr lang="en-US"/>
          </a:p>
        </c:txPr>
        <c:crossAx val="595172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59516552459001E-2"/>
          <c:y val="0.10759025825826657"/>
          <c:w val="0.85172637971170395"/>
          <c:h val="0.86674389532691665"/>
        </c:manualLayout>
      </c:layout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AC7-4355-A009-4EDFB784921E}"/>
              </c:ext>
            </c:extLst>
          </c:dPt>
          <c:cat>
            <c:numRef>
              <c:f>Charts!$A$2:$A$15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Charts!$P$2:$P$15</c:f>
              <c:numCache>
                <c:formatCode>0%</c:formatCode>
                <c:ptCount val="14"/>
                <c:pt idx="0">
                  <c:v>0</c:v>
                </c:pt>
                <c:pt idx="1">
                  <c:v>-2.7761556120156497E-3</c:v>
                </c:pt>
                <c:pt idx="2">
                  <c:v>-0.12082909507763347</c:v>
                </c:pt>
                <c:pt idx="3">
                  <c:v>-0.17912678115233546</c:v>
                </c:pt>
                <c:pt idx="4">
                  <c:v>-0.20624212172846479</c:v>
                </c:pt>
                <c:pt idx="5">
                  <c:v>-0.33119907504487811</c:v>
                </c:pt>
                <c:pt idx="6">
                  <c:v>-0.425380297030304</c:v>
                </c:pt>
                <c:pt idx="7">
                  <c:v>-0.54436656696314711</c:v>
                </c:pt>
                <c:pt idx="8">
                  <c:v>-0.58851895297333856</c:v>
                </c:pt>
                <c:pt idx="9">
                  <c:v>-0.59690679227389698</c:v>
                </c:pt>
                <c:pt idx="10">
                  <c:v>-0.6199848977747765</c:v>
                </c:pt>
                <c:pt idx="11">
                  <c:v>-0.61980659506371372</c:v>
                </c:pt>
                <c:pt idx="12">
                  <c:v>-0.58865211918494953</c:v>
                </c:pt>
                <c:pt idx="13">
                  <c:v>-0.56259241562273132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7D3-4B0C-8588-78462272A678}"/>
            </c:ext>
          </c:extLst>
        </c:ser>
        <c:ser>
          <c:idx val="1"/>
          <c:order val="1"/>
          <c:spPr>
            <a:ln w="50800" cap="rnd">
              <a:solidFill>
                <a:srgbClr val="E50080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rgbClr val="FF75C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AC7-4355-A009-4EDFB784921E}"/>
              </c:ext>
            </c:extLst>
          </c:dPt>
          <c:cat>
            <c:numRef>
              <c:f>Charts!$A$2:$A$15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Charts!$Y$2:$Y$15</c:f>
              <c:numCache>
                <c:formatCode>0%</c:formatCode>
                <c:ptCount val="14"/>
                <c:pt idx="0">
                  <c:v>0</c:v>
                </c:pt>
                <c:pt idx="1">
                  <c:v>-8.4583629572165253E-2</c:v>
                </c:pt>
                <c:pt idx="2">
                  <c:v>-0.12431340718191339</c:v>
                </c:pt>
                <c:pt idx="3">
                  <c:v>-0.26337502851839045</c:v>
                </c:pt>
                <c:pt idx="4">
                  <c:v>-0.29076145791207392</c:v>
                </c:pt>
                <c:pt idx="5">
                  <c:v>-0.40820246069644017</c:v>
                </c:pt>
                <c:pt idx="6">
                  <c:v>-0.61467713041404948</c:v>
                </c:pt>
                <c:pt idx="7">
                  <c:v>-0.65816614562607834</c:v>
                </c:pt>
                <c:pt idx="8">
                  <c:v>-0.74171158349440991</c:v>
                </c:pt>
                <c:pt idx="9">
                  <c:v>-0.74555901751631892</c:v>
                </c:pt>
                <c:pt idx="10">
                  <c:v>-0.72113194331434638</c:v>
                </c:pt>
                <c:pt idx="11">
                  <c:v>-0.77520618021167709</c:v>
                </c:pt>
                <c:pt idx="12">
                  <c:v>-0.83623807277507956</c:v>
                </c:pt>
                <c:pt idx="13">
                  <c:v>-0.78752373041787305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7D3-4B0C-8588-78462272A678}"/>
            </c:ext>
          </c:extLst>
        </c:ser>
        <c:ser>
          <c:idx val="2"/>
          <c:order val="2"/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3"/>
            <c:marker>
              <c:symbol val="circle"/>
              <c:size val="15"/>
              <c:spPr>
                <a:solidFill>
                  <a:schemeClr val="bg2"/>
                </a:solidFill>
                <a:ln w="25400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AC7-4355-A009-4EDFB784921E}"/>
              </c:ext>
            </c:extLst>
          </c:dPt>
          <c:val>
            <c:numRef>
              <c:f>Charts!$S$2:$S$15</c:f>
              <c:numCache>
                <c:formatCode>0%</c:formatCode>
                <c:ptCount val="14"/>
                <c:pt idx="0">
                  <c:v>0</c:v>
                </c:pt>
                <c:pt idx="1">
                  <c:v>-1.2627267680467201E-2</c:v>
                </c:pt>
                <c:pt idx="2">
                  <c:v>-8.6470389116197269E-2</c:v>
                </c:pt>
                <c:pt idx="3">
                  <c:v>-0.15213950274661969</c:v>
                </c:pt>
                <c:pt idx="4">
                  <c:v>-0.22425371462747185</c:v>
                </c:pt>
                <c:pt idx="5">
                  <c:v>-0.28151889640092942</c:v>
                </c:pt>
                <c:pt idx="6">
                  <c:v>-0.33799572508143066</c:v>
                </c:pt>
                <c:pt idx="7">
                  <c:v>-0.39519480797204332</c:v>
                </c:pt>
                <c:pt idx="8">
                  <c:v>-0.3595629603833016</c:v>
                </c:pt>
                <c:pt idx="9">
                  <c:v>-0.39370704961957448</c:v>
                </c:pt>
                <c:pt idx="10">
                  <c:v>-0.43850713445419093</c:v>
                </c:pt>
                <c:pt idx="11">
                  <c:v>-0.52900584338091039</c:v>
                </c:pt>
                <c:pt idx="12">
                  <c:v>-0.44980234492630405</c:v>
                </c:pt>
                <c:pt idx="13">
                  <c:v>-0.34264546716730265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9BA-4107-A5C5-602845111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5172920"/>
        <c:axId val="595173280"/>
      </c:lineChart>
      <c:catAx>
        <c:axId val="59517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Verdana Pro" panose="020B0604030504040204" pitchFamily="34" charset="0"/>
                <a:ea typeface="+mn-ea"/>
                <a:cs typeface="+mn-cs"/>
              </a:defRPr>
            </a:pPr>
            <a:endParaRPr lang="en-US"/>
          </a:p>
        </c:txPr>
        <c:crossAx val="595173280"/>
        <c:crosses val="autoZero"/>
        <c:auto val="1"/>
        <c:lblAlgn val="ctr"/>
        <c:lblOffset val="100"/>
        <c:noMultiLvlLbl val="0"/>
      </c:catAx>
      <c:valAx>
        <c:axId val="595173280"/>
        <c:scaling>
          <c:orientation val="minMax"/>
          <c:max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Verdana Pro" panose="020B0604030504040204" pitchFamily="34" charset="0"/>
                <a:ea typeface="+mn-ea"/>
                <a:cs typeface="+mn-cs"/>
              </a:defRPr>
            </a:pPr>
            <a:endParaRPr lang="en-US"/>
          </a:p>
        </c:txPr>
        <c:crossAx val="595172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EF3EA-6D87-2B4E-AC83-FE9735B38942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664D7-A1C9-424A-B291-3C13F3B1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4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F6594-2178-41A6-A524-8B4506A022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5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CB48B-1D67-4C8A-9AAB-C2DEBC7897E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81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F6594-2178-41A6-A524-8B4506A022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50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6FA1B-8DA5-619C-F6CA-181BE50ED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D2B03-1EDB-1A43-D929-82EAC0256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65D25-1403-28DE-C425-DB512946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7FD-23B3-454A-B1C6-97D28C592E4E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9ACA0-C635-7AE6-3FFD-C18423E9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4230E-F4A1-6764-3FB8-81723A10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F468-B685-7540-95EE-0A096664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0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BF25-ED4C-FC06-0C42-CCCAABC9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9C962-FB45-E8F8-3BA4-953CE4BBE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B2E99-4E71-A7E3-DB34-07AAD6E7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7FD-23B3-454A-B1C6-97D28C592E4E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3578A-5CAA-D01F-A9BD-171E1897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426EB-3750-D82B-CEED-A7989400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F468-B685-7540-95EE-0A096664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6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3C619-97B3-E26C-19A2-9E1A7D8E1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4059E-4F12-2EEB-1CB2-900F31021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0E210-406A-54F3-E195-47E002AE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7FD-23B3-454A-B1C6-97D28C592E4E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FE1-811B-0FA7-E43C-989F5120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BE7F-8734-BF6E-EA72-92A8A8D8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F468-B685-7540-95EE-0A096664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DBE20A17-55EC-48D6-9738-E14184FEE2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6379" y="3477051"/>
            <a:ext cx="10574144" cy="88119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6400"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6379" y="4375719"/>
            <a:ext cx="9446860" cy="77287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3AE9-C9C1-49D1-8499-268AF879DFBE}" type="datetime1">
              <a:rPr lang="en-GB" smtClean="0"/>
              <a:t>12/03/2024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188" y="5422891"/>
            <a:ext cx="4849812" cy="698347"/>
          </a:xfrm>
        </p:spPr>
        <p:txBody>
          <a:bodyPr/>
          <a:lstStyle>
            <a:lvl1pPr>
              <a:buNone/>
              <a:defRPr sz="1600">
                <a:solidFill>
                  <a:srgbClr val="0E115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85752F-2A9A-4A95-A01C-0EA26995C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02066"/>
            <a:ext cx="4849812" cy="298760"/>
          </a:xfrm>
        </p:spPr>
        <p:txBody>
          <a:bodyPr anchor="ctr" anchorCtr="0"/>
          <a:lstStyle>
            <a:lvl1pPr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SECURITY CLASSIFICATION / DRAFT STATUS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59348C-D905-4D23-BCD3-3E67B8AC9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92" y="361132"/>
            <a:ext cx="1187904" cy="7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9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F2FFC308-E1AF-490A-BC7A-864C2E29D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74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6379" y="3770967"/>
            <a:ext cx="10574144" cy="88119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6379" y="4669635"/>
            <a:ext cx="9446860" cy="77287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5BB9-1A8C-4D8A-A34E-8F5F630B60BE}" type="datetime1">
              <a:rPr lang="en-GB" smtClean="0"/>
              <a:t>12/03/2024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188" y="5727693"/>
            <a:ext cx="4849812" cy="698347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BDB854A-7269-4DC0-9140-879E83DC7C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02066"/>
            <a:ext cx="4849812" cy="298760"/>
          </a:xfrm>
        </p:spPr>
        <p:txBody>
          <a:bodyPr anchor="ctr" anchorCtr="0"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SECURITY CLASSIFICATION / DRAFT STATUS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4F166C-672F-418A-AA26-69FDF8803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92" y="361132"/>
            <a:ext cx="1187904" cy="7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01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F2FFC308-E1AF-490A-BC7A-864C2E29D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74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6379" y="3770967"/>
            <a:ext cx="10574144" cy="88119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6379" y="4669635"/>
            <a:ext cx="9446860" cy="77287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DE41-DFCE-4121-9778-E364B7A8A384}" type="datetime1">
              <a:rPr lang="en-GB" smtClean="0"/>
              <a:t>12/03/2024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188" y="5727693"/>
            <a:ext cx="4849812" cy="698347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137D607-7FA0-4694-98B8-9BE3BA499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02066"/>
            <a:ext cx="4849812" cy="298760"/>
          </a:xfrm>
        </p:spPr>
        <p:txBody>
          <a:bodyPr anchor="ctr" anchorCtr="0"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SECURITY CLASSIFICATION / DRAFT STATUS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8AB64D-EFCF-4602-8B62-1D05A4835A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92" y="361132"/>
            <a:ext cx="1187904" cy="7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7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FDB70B-4EF2-4B05-94C2-8D00CB534A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90875" y="0"/>
            <a:ext cx="9001125" cy="6858000"/>
          </a:xfrm>
          <a:solidFill>
            <a:schemeClr val="accent2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B0E8E6B3-C742-4CE1-87A8-038754EB2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20374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421" y="2905213"/>
            <a:ext cx="4694806" cy="133271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797" y="4237928"/>
            <a:ext cx="4723430" cy="77287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1FF0-B2E3-4466-BBF3-780C57278E0A}" type="datetime1">
              <a:rPr lang="en-GB" smtClean="0"/>
              <a:t>12/03/2024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797" y="5143653"/>
            <a:ext cx="4723430" cy="698347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8440923-ECE0-4C9A-A034-12616DFC86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798" y="6302066"/>
            <a:ext cx="4723430" cy="298760"/>
          </a:xfrm>
        </p:spPr>
        <p:txBody>
          <a:bodyPr anchor="ctr" anchorCtr="0"/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INSERT SECURITY CLASSIFICATION / DRAFT STATUS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E57993-70E0-41B0-BB34-6C3CD22F2A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92" y="361132"/>
            <a:ext cx="1187904" cy="7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44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B6C9-86F3-4F34-ABE2-8280F262EEE5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(edit this in Insert &gt; Header and Footer, then click 'Apply to All')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8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44783AAB-0890-47C8-9B93-700F4C97A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79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440267"/>
            <a:ext cx="7281182" cy="1250421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940311"/>
            <a:ext cx="5572125" cy="3888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3217-A814-468B-95BB-BE09708F1A09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(edit this in Insert &gt; Header and Footer, then click 'Apply to All')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82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2E7152A-3151-4B38-B050-E34299548D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5813" y="0"/>
            <a:ext cx="6326187" cy="6858000"/>
          </a:xfrm>
          <a:solidFill>
            <a:schemeClr val="accent2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2B53CC2-CB0F-4FB0-9D77-A2D8AEE5E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440267"/>
            <a:ext cx="7281182" cy="1250421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940311"/>
            <a:ext cx="5572125" cy="3888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796E-AA81-42ED-805D-9FCCD95C9430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(edit this in Insert &gt; Header and Footer, then click 'Apply to All')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F85DA-DF18-4085-8332-66FA0CF5CD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373745"/>
            <a:ext cx="1692092" cy="1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03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BC7C05-E1FE-4037-AA20-F9569B1C62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5925" y="0"/>
            <a:ext cx="6696075" cy="68834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5404C8EA-A77B-4F00-A7B1-5D25002A23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3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440267"/>
            <a:ext cx="7281182" cy="1250421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940311"/>
            <a:ext cx="5572125" cy="3888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547F-BF39-4C0D-A613-38D4EBFABA5A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(edit this in Insert &gt; Header and Footer, then click 'Apply to All')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DE3238-799A-4D47-945B-B19892DAE5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373745"/>
            <a:ext cx="1692092" cy="1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4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1171-60ED-7C00-D80A-E392A726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46E6-2858-6993-F9A8-3C3471AB4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66D65-1E60-50CF-13F7-B51FA3A8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7FD-23B3-454A-B1C6-97D28C592E4E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6452C-4466-AA81-B29C-E9356526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340F9-E52C-AE58-AF78-C2F46CE6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F468-B685-7540-95EE-0A096664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440267"/>
            <a:ext cx="9354097" cy="1250421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940311"/>
            <a:ext cx="9354097" cy="3888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0505-22BC-4DF4-818C-E5B921D8542E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(edit this in Insert &gt; Header and Footer, then click 'Apply to All')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4F2716-E3FF-4D83-B640-444E8721E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373745"/>
            <a:ext cx="1692092" cy="1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4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440267"/>
            <a:ext cx="10009188" cy="1250421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940311"/>
            <a:ext cx="10009188" cy="3888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640B-053F-4E32-A060-3911AAC26A07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(edit this in Insert &gt; Header and Footer, then click 'Apply to All')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AD6EFB-DCB7-4908-B421-2DA8D22177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373745"/>
            <a:ext cx="1692092" cy="1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99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653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1431-7BF7-4C84-96BB-FBBE70F49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73ABD-193F-43B4-AD0A-8CD541502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4" y="1940400"/>
            <a:ext cx="5560399" cy="390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0FE9A-9727-490B-9311-D95AE35E7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0123" y="1940400"/>
            <a:ext cx="5560399" cy="390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EC72B-60A8-4C57-B209-AAE6CBB3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604F-FE6B-4344-9A4A-A62703165EB2}" type="datetime1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2333B-02BE-43CD-9884-AC2C586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(edit this in Insert &gt; Header and Footer, then click 'Apply to All')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7A260-EC6E-430A-8832-821DA804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38320-98E0-48FC-AF97-FCB83C58E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373745"/>
            <a:ext cx="1692092" cy="1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9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1431-7BF7-4C84-96BB-FBBE70F49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73ABD-193F-43B4-AD0A-8CD541502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4" y="1940400"/>
            <a:ext cx="5560399" cy="390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0FE9A-9727-490B-9311-D95AE35E7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0123" y="1940400"/>
            <a:ext cx="5560399" cy="390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EC72B-60A8-4C57-B209-AAE6CBB3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1DAE-0BB3-412C-B950-E31F82816AD4}" type="datetime1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2333B-02BE-43CD-9884-AC2C586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(edit this in Insert &gt; Header and Footer, then click 'Apply to All')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7A260-EC6E-430A-8832-821DA804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71C351-05BE-4F1B-9839-A78A90F760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373745"/>
            <a:ext cx="1692092" cy="1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67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pie chart&#10;&#10;Description automatically generated">
            <a:extLst>
              <a:ext uri="{FF2B5EF4-FFF2-40B4-BE49-F238E27FC236}">
                <a16:creationId xmlns:a16="http://schemas.microsoft.com/office/drawing/2014/main" id="{394C8829-8C33-454C-9063-4FDAAFE46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2A2A-8C01-4EF3-BFC3-F565457D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4380" y="1616146"/>
            <a:ext cx="6530574" cy="2861266"/>
          </a:xfrm>
        </p:spPr>
        <p:txBody>
          <a:bodyPr anchor="t" anchorCtr="0"/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2CA2C-2DC0-44FB-A3DA-1A1BC13E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8C90-EF90-45E0-A330-989C60D19D42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DBB4-B47C-4AA5-8BED-8FE06246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554" y="7372601"/>
            <a:ext cx="4114800" cy="180908"/>
          </a:xfrm>
        </p:spPr>
        <p:txBody>
          <a:bodyPr/>
          <a:lstStyle/>
          <a:p>
            <a:r>
              <a:rPr lang="en-GB"/>
              <a:t>Presentation Title (edit this in Insert &gt; Header and Footer, then click 'Apply to All')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671A-B7B4-4787-939C-D195FB6F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091B7-AAF7-4F34-BF79-62CD1990FA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373745"/>
            <a:ext cx="1692092" cy="1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2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EEED1A2-F6C1-4943-A33D-7164D567F6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2A2A-8C01-4EF3-BFC3-F565457D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86" y="682082"/>
            <a:ext cx="4842846" cy="2861266"/>
          </a:xfrm>
        </p:spPr>
        <p:txBody>
          <a:bodyPr anchor="t" anchorCtr="0"/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2CA2C-2DC0-44FB-A3DA-1A1BC13E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D4B-1C35-4B52-A4E8-D80B5FBD5919}" type="datetime1">
              <a:rPr lang="en-GB" smtClean="0"/>
              <a:t>12/03/2024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671A-B7B4-4787-939C-D195FB6F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77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3BEDB83D-452B-4004-B1FC-E5671AE18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2A2A-8C01-4EF3-BFC3-F565457D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953" y="2307264"/>
            <a:ext cx="10600661" cy="2170147"/>
          </a:xfrm>
        </p:spPr>
        <p:txBody>
          <a:bodyPr anchor="t" anchorCtr="0"/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2CA2C-2DC0-44FB-A3DA-1A1BC13E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1B2F-1F89-459C-916D-E8AE8AFCE851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DBB4-B47C-4AA5-8BED-8FE06246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(edit this in Insert &gt; Header and Footer, then click 'Apply to All')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671A-B7B4-4787-939C-D195FB6F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9EAE4-3CDA-4513-8093-616ACBB5E1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373745"/>
            <a:ext cx="1692092" cy="1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22B-8636-4D6C-A236-88D01E832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9AF1C-01C0-42A8-9C4B-1E9C2782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34CD-4C50-44B7-997F-EF54D0F51516}" type="datetime1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40710-263D-407F-AC80-4C89F77E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(edit this in Insert &gt; Header and Footer, then click 'Apply to All')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E2B16-C39C-474E-9069-5E9A3570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67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4A999-34D9-4A4D-B40E-FD064B13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EDB5-D8F7-4E66-8B41-ADD7AB0E38FF}" type="datetime1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D61DA-1957-490D-BD36-CBE15EDF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(edit this in Insert &gt; Header and Footer, then click 'Apply to All')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0A2D9-B2DC-4447-BE4B-97055C9A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73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86065"/>
            <a:ext cx="11449049" cy="125042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4DD6-DCD4-4B0D-B8AF-E7273C4F56C9}" type="datetime1">
              <a:rPr lang="en-GB" smtClean="0"/>
              <a:t>12/03/2024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0911AD9-6333-46BE-9B20-7813F40A0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1094" y="6515100"/>
            <a:ext cx="4849812" cy="298760"/>
          </a:xfrm>
        </p:spPr>
        <p:txBody>
          <a:bodyPr anchor="ctr" anchorCtr="0"/>
          <a:lstStyle>
            <a:lvl1pPr algn="ctr">
              <a:buNone/>
              <a:defRPr sz="10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OFFICIAL SENSITIVE – Not HMG Policy - Draft</a:t>
            </a:r>
          </a:p>
        </p:txBody>
      </p:sp>
    </p:spTree>
    <p:extLst>
      <p:ext uri="{BB962C8B-B14F-4D97-AF65-F5344CB8AC3E}">
        <p14:creationId xmlns:p14="http://schemas.microsoft.com/office/powerpoint/2010/main" val="153651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CA4C-D81B-8196-2E28-A50ACA12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53CF3-7B52-2203-B990-BF1CC4E64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5ED40-AD68-C2C0-52EA-51A81E46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7FD-23B3-454A-B1C6-97D28C592E4E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6DDA-5C59-E091-6E89-B95A8971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EDA95-732F-479F-409F-2DAD1B8A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F468-B685-7540-95EE-0A096664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51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60C0-CCEA-7AFD-BB47-C1C994032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2C841-8029-26D4-214F-BD565BC96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E6AE8-C7F7-64F5-2CD5-134D50FD9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405-1125-46C7-AAC1-B02BA8FA699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582AC-5FE1-597B-B13B-68CBEF2C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FC6B1-FE8F-68DC-A367-4CD41587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9276-BCE2-47FA-8A9D-CD69FA7E4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049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956C-69F7-87E1-4442-D855CF4D5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03088-54CE-2816-3EC0-3DB06B136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E022-3756-E71A-8777-0A319FD0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405-1125-46C7-AAC1-B02BA8FA699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1357B-6FCE-D80A-48D8-C212BB3A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EEA40-79EA-1C15-9201-8C3DC697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9276-BCE2-47FA-8A9D-CD69FA7E4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466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FA6B-B709-629A-A4EF-CDF656A2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7A95B-1F46-6BFD-DA71-24DAEFCBA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7C4AA-0B3B-69CE-40D9-5F729147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405-1125-46C7-AAC1-B02BA8FA699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585FF-828D-A412-BA84-3764781C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EAA92-EADE-B9A5-FB5C-1979C4B3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9276-BCE2-47FA-8A9D-CD69FA7E4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197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0C7E-6A58-E8A8-5E74-D6FB5C84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26E8-6092-8ACE-1483-29BBB29DD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809AB-8E8D-4C30-C174-04F0A9E72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9022C-F5FB-7F1D-B07C-E41E831C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405-1125-46C7-AAC1-B02BA8FA699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F3C2B-E3F1-4534-26CA-5D21B01A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22CAB-86F7-DDB8-4AEE-4922415B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9276-BCE2-47FA-8A9D-CD69FA7E4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05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2CB8-52DF-BEDA-DADF-CBB57A91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A0952-08BD-A5A4-A887-63AA61C04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AD1A2-1ECA-8859-2CA1-B04D0ABCC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C3FF8-4D74-60C8-0D29-EE6FE0A8C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D03A8-5559-F897-14CC-DC984ECEA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A2811E-2806-2F6B-FEA3-9ACF1B1B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405-1125-46C7-AAC1-B02BA8FA699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C34D4-E6E8-E4A1-DC49-3F281766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08ABB-488E-4269-493C-F0E2462E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9276-BCE2-47FA-8A9D-CD69FA7E4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56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0E4B-D7A7-F4FC-06E1-79F0AA7A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7ED7E-A145-E070-D056-1E0EA0EE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405-1125-46C7-AAC1-B02BA8FA699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47551-1417-0E55-C46C-0CACF04E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104B-C77D-E143-8587-9B95D029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9276-BCE2-47FA-8A9D-CD69FA7E4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59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D545E-5940-7F53-86C9-10D50A4F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405-1125-46C7-AAC1-B02BA8FA699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1BE88-02CC-6812-BFF3-057E488F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AF9AD-A7A5-1B02-BE09-D7B4C010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9276-BCE2-47FA-8A9D-CD69FA7E4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24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A357-2790-6E37-E95B-A3A82F1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28B15-E5B6-8222-E497-490FCF214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0292B-1DFA-3CF6-8AFD-481A5750E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E368A-0482-E106-80B5-883A266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405-1125-46C7-AAC1-B02BA8FA699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2A1D6-BBB4-9006-45CA-D3AB4F32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96C84-1CF2-A625-AA3C-3B8C2A73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9276-BCE2-47FA-8A9D-CD69FA7E4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21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1DE4-632E-E1F5-7467-F7FFC6EE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581220-EA30-4CB7-42D6-A8E4E7936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B9F39-DE5A-795E-0136-71734030F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188BE-346F-38DB-E81D-D7428377E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405-1125-46C7-AAC1-B02BA8FA699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A3BC0-B85A-4963-473D-0B626B77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6926D-93EF-EE4F-EC67-8D68712A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9276-BCE2-47FA-8A9D-CD69FA7E4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68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AB1D-6581-0357-7D59-D715223D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193E8-79B8-C3E1-3436-7DBD8DF0F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81362-4B9D-C980-D0F5-04C1E73F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405-1125-46C7-AAC1-B02BA8FA699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EC5DF-D384-C067-2318-94E77373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D819C-3B5A-A48F-CB03-ABBFA7A6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9276-BCE2-47FA-8A9D-CD69FA7E4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3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028E-7595-BF9F-2B15-B6D4EAB9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B71C7-3739-E8A8-017E-DFFE43058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F0C24-70F9-B3D6-00CA-256B223EF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6EF44-C15D-9127-03D3-FAF9DA51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7FD-23B3-454A-B1C6-97D28C592E4E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22CF7-8D47-C708-A6A4-4ADD7980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E0270-3E55-758B-7928-70934C8A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F468-B685-7540-95EE-0A096664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15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1BB0A-3CF4-6165-2A39-CB635E2F3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DEDA4-5E18-C3BC-8231-5DA878B87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A1C9F-D422-733A-C904-AAF36038B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7405-1125-46C7-AAC1-B02BA8FA699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DDD34-CCB4-1199-5C8B-96A0ADA3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BEA78-1886-E0F8-516B-B178B486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9276-BCE2-47FA-8A9D-CD69FA7E4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12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81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9874"/>
            <a:ext cx="10363200" cy="141904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lab 3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84762"/>
            <a:ext cx="8875712" cy="208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lab 300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2880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416800" cy="562074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lab 300" panose="02000000000000000000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45024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 sz="25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lab 300" panose="02000000000000000000" pitchFamily="2" charset="77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lab 300" panose="02000000000000000000" pitchFamily="2" charset="77"/>
              </a:defRPr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lab 300" panose="02000000000000000000" pitchFamily="2" charset="77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79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ack, train, outdoor, ground&#10;&#10;Description automatically generated">
            <a:extLst>
              <a:ext uri="{FF2B5EF4-FFF2-40B4-BE49-F238E27FC236}">
                <a16:creationId xmlns:a16="http://schemas.microsoft.com/office/drawing/2014/main" id="{C157DE5E-BF6B-9C0C-96C0-34ABE92A4F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69535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AA52B0-A3D7-45BA-BAF3-1761A1AEE6E6}"/>
              </a:ext>
            </a:extLst>
          </p:cNvPr>
          <p:cNvSpPr/>
          <p:nvPr userDrawn="1"/>
        </p:nvSpPr>
        <p:spPr>
          <a:xfrm>
            <a:off x="0" y="0"/>
            <a:ext cx="12192000" cy="6978316"/>
          </a:xfrm>
          <a:prstGeom prst="rect">
            <a:avLst/>
          </a:prstGeom>
          <a:solidFill>
            <a:srgbClr val="223C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CE54410-EE08-4F6C-941D-28BAFD1B39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52" y="4940968"/>
            <a:ext cx="5306566" cy="968061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9A93212C-0F23-4B23-85C0-F0FF4A4BA9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0862" y="2050401"/>
            <a:ext cx="9970275" cy="109285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9979386-828F-45E1-8327-B72478135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0863" y="3152777"/>
            <a:ext cx="9970274" cy="7501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By &lt;presenter name&gt;</a:t>
            </a:r>
          </a:p>
        </p:txBody>
      </p:sp>
    </p:spTree>
    <p:extLst>
      <p:ext uri="{BB962C8B-B14F-4D97-AF65-F5344CB8AC3E}">
        <p14:creationId xmlns:p14="http://schemas.microsoft.com/office/powerpoint/2010/main" val="2338813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with trees on the side&#10;&#10;Description automatically generated with low confidence">
            <a:extLst>
              <a:ext uri="{FF2B5EF4-FFF2-40B4-BE49-F238E27FC236}">
                <a16:creationId xmlns:a16="http://schemas.microsoft.com/office/drawing/2014/main" id="{AC8C9689-6482-8712-8EB8-D36639C458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030"/>
            <a:ext cx="12192000" cy="6978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AA52B0-A3D7-45BA-BAF3-1761A1AEE6E6}"/>
              </a:ext>
            </a:extLst>
          </p:cNvPr>
          <p:cNvSpPr/>
          <p:nvPr userDrawn="1"/>
        </p:nvSpPr>
        <p:spPr>
          <a:xfrm>
            <a:off x="0" y="0"/>
            <a:ext cx="12192000" cy="6978316"/>
          </a:xfrm>
          <a:prstGeom prst="rect">
            <a:avLst/>
          </a:prstGeom>
          <a:solidFill>
            <a:srgbClr val="223C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CE54410-EE08-4F6C-941D-28BAFD1B39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52" y="4940968"/>
            <a:ext cx="5306566" cy="968061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9A93212C-0F23-4B23-85C0-F0FF4A4BA9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0862" y="2050401"/>
            <a:ext cx="9970275" cy="109285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9979386-828F-45E1-8327-B72478135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0863" y="3152777"/>
            <a:ext cx="9970274" cy="7501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By &lt;presenter name&gt;</a:t>
            </a:r>
          </a:p>
        </p:txBody>
      </p:sp>
    </p:spTree>
    <p:extLst>
      <p:ext uri="{BB962C8B-B14F-4D97-AF65-F5344CB8AC3E}">
        <p14:creationId xmlns:p14="http://schemas.microsoft.com/office/powerpoint/2010/main" val="13129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log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yellow, outdoor&#10;&#10;Description automatically generated">
            <a:extLst>
              <a:ext uri="{FF2B5EF4-FFF2-40B4-BE49-F238E27FC236}">
                <a16:creationId xmlns:a16="http://schemas.microsoft.com/office/drawing/2014/main" id="{B6985660-E687-91EA-BCBD-3D8F29000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62"/>
            <a:ext cx="12192001" cy="69783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0C24CE-6714-4891-B469-6886B540B56C}"/>
              </a:ext>
            </a:extLst>
          </p:cNvPr>
          <p:cNvSpPr/>
          <p:nvPr userDrawn="1"/>
        </p:nvSpPr>
        <p:spPr>
          <a:xfrm>
            <a:off x="-20054" y="0"/>
            <a:ext cx="12192000" cy="6978316"/>
          </a:xfrm>
          <a:prstGeom prst="rect">
            <a:avLst/>
          </a:prstGeom>
          <a:solidFill>
            <a:srgbClr val="223C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794C1C1-1636-415C-9410-C74C77A7E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0862" y="2050401"/>
            <a:ext cx="9970275" cy="109285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0C9A9561-D0A1-4BB3-9CC9-4B8F9E177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0863" y="3152777"/>
            <a:ext cx="9970274" cy="7501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By &lt;presenter name&gt;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65B3667-A1C4-44CD-861F-1A375A1E3C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52" y="4940968"/>
            <a:ext cx="5306566" cy="9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29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81068397-8528-D1C5-F7FC-96DF49B42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9783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AA52B0-A3D7-45BA-BAF3-1761A1AEE6E6}"/>
              </a:ext>
            </a:extLst>
          </p:cNvPr>
          <p:cNvSpPr/>
          <p:nvPr userDrawn="1"/>
        </p:nvSpPr>
        <p:spPr>
          <a:xfrm>
            <a:off x="0" y="1"/>
            <a:ext cx="12192000" cy="6978316"/>
          </a:xfrm>
          <a:prstGeom prst="rect">
            <a:avLst/>
          </a:prstGeom>
          <a:solidFill>
            <a:srgbClr val="223C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CE54410-EE08-4F6C-941D-28BAFD1B39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52" y="4940968"/>
            <a:ext cx="5306566" cy="968061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9A93212C-0F23-4B23-85C0-F0FF4A4BA9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0862" y="2050401"/>
            <a:ext cx="9970275" cy="109285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9979386-828F-45E1-8327-B72478135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0863" y="3152777"/>
            <a:ext cx="9970274" cy="7501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By &lt;presenter name&gt;</a:t>
            </a:r>
          </a:p>
        </p:txBody>
      </p:sp>
    </p:spTree>
    <p:extLst>
      <p:ext uri="{BB962C8B-B14F-4D97-AF65-F5344CB8AC3E}">
        <p14:creationId xmlns:p14="http://schemas.microsoft.com/office/powerpoint/2010/main" val="848728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person, computer, indoor&#10;&#10;Description automatically generated">
            <a:extLst>
              <a:ext uri="{FF2B5EF4-FFF2-40B4-BE49-F238E27FC236}">
                <a16:creationId xmlns:a16="http://schemas.microsoft.com/office/drawing/2014/main" id="{66905ADA-E20B-232F-F08E-43A679D30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" y="0"/>
            <a:ext cx="12202521" cy="69783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AA52B0-A3D7-45BA-BAF3-1761A1AEE6E6}"/>
              </a:ext>
            </a:extLst>
          </p:cNvPr>
          <p:cNvSpPr/>
          <p:nvPr userDrawn="1"/>
        </p:nvSpPr>
        <p:spPr>
          <a:xfrm>
            <a:off x="-761" y="0"/>
            <a:ext cx="12192000" cy="6978316"/>
          </a:xfrm>
          <a:prstGeom prst="rect">
            <a:avLst/>
          </a:prstGeom>
          <a:solidFill>
            <a:srgbClr val="223C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CE54410-EE08-4F6C-941D-28BAFD1B39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52" y="4940968"/>
            <a:ext cx="5306566" cy="968061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9A93212C-0F23-4B23-85C0-F0FF4A4BA9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0862" y="2050401"/>
            <a:ext cx="9970275" cy="109285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9979386-828F-45E1-8327-B72478135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0863" y="3152777"/>
            <a:ext cx="9970274" cy="7501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By &lt;presenter name&gt;</a:t>
            </a:r>
          </a:p>
        </p:txBody>
      </p:sp>
    </p:spTree>
    <p:extLst>
      <p:ext uri="{BB962C8B-B14F-4D97-AF65-F5344CB8AC3E}">
        <p14:creationId xmlns:p14="http://schemas.microsoft.com/office/powerpoint/2010/main" val="1443133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0BB86C-858A-C24D-83AA-810C4D3708B5}"/>
              </a:ext>
            </a:extLst>
          </p:cNvPr>
          <p:cNvSpPr/>
          <p:nvPr userDrawn="1"/>
        </p:nvSpPr>
        <p:spPr>
          <a:xfrm>
            <a:off x="1" y="0"/>
            <a:ext cx="12192000" cy="6935002"/>
          </a:xfrm>
          <a:prstGeom prst="rect">
            <a:avLst/>
          </a:prstGeom>
          <a:solidFill>
            <a:srgbClr val="2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346E45F0-30B2-2758-BE60-E0A51E06F4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0862" y="2050401"/>
            <a:ext cx="9970275" cy="109285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49FAED9-8B78-0FF9-4683-E2E6BA8548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0863" y="3152776"/>
            <a:ext cx="9970274" cy="2742697"/>
          </a:xfrm>
        </p:spPr>
        <p:txBody>
          <a:bodyPr anchor="t" anchorCtr="0">
            <a:normAutofit/>
          </a:bodyPr>
          <a:lstStyle>
            <a:lvl1pPr marL="571500" indent="-571500" algn="l"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6391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B567-A5A3-61BD-3327-FA3EE344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5D710-D662-BEB1-8F7B-34593DAC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FF751-2FC7-187B-98A8-16CD9C819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78E18-0E25-95EF-226F-1F7FDD53B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EC4BB-E9B8-EF9F-546B-10298BE67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45EC5-0836-0571-A118-CCBFC59F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7FD-23B3-454A-B1C6-97D28C592E4E}" type="datetimeFigureOut">
              <a:rPr lang="en-US" smtClean="0"/>
              <a:t>3/12/24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718E5-FDBD-64D3-F37F-D426BA43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AE371-BD3D-DD44-5C1E-44AB7F71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F468-B685-7540-95EE-0A096664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7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-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F400B14-8B1F-1146-AC0E-8AD5BAAA2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398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23C50"/>
                </a:solidFill>
              </a:defRPr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989BF5-6672-A34D-8815-7F22F9016D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326683"/>
            <a:ext cx="10509796" cy="65246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223C50"/>
                </a:solidFill>
              </a:defRPr>
            </a:lvl1pPr>
          </a:lstStyle>
          <a:p>
            <a:pPr lvl="0"/>
            <a:r>
              <a:rPr lang="en-US"/>
              <a:t>Click to insert sub-title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01604A9B-9227-384E-BEA8-9D769D6EF1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1986617"/>
            <a:ext cx="10515600" cy="395492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rgbClr val="223C50"/>
                </a:solidFill>
              </a:defRPr>
            </a:lvl1pPr>
          </a:lstStyle>
          <a:p>
            <a:pPr lvl="0"/>
            <a:r>
              <a:rPr lang="en-US"/>
              <a:t>Click to 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4278070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F263C2B-BD16-1C4B-A71C-ADA552531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371600"/>
            <a:ext cx="10515599" cy="46863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23C5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19CC35E6-6747-5D48-B92C-B718AB16A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590126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0">
            <a:extLst>
              <a:ext uri="{FF2B5EF4-FFF2-40B4-BE49-F238E27FC236}">
                <a16:creationId xmlns:a16="http://schemas.microsoft.com/office/drawing/2014/main" id="{31E3410C-9AEE-9646-B07A-5D02C5847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036484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F263C2B-BD16-1C4B-A71C-ADA552531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90688"/>
            <a:ext cx="5724526" cy="43672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23C5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19CC35E6-6747-5D48-B92C-B718AB16A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724525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insert slide title</a:t>
            </a:r>
          </a:p>
        </p:txBody>
      </p:sp>
      <p:sp>
        <p:nvSpPr>
          <p:cNvPr id="4" name="Picture Placeholder 43">
            <a:extLst>
              <a:ext uri="{FF2B5EF4-FFF2-40B4-BE49-F238E27FC236}">
                <a16:creationId xmlns:a16="http://schemas.microsoft.com/office/drawing/2014/main" id="{4897A5AF-E0D0-4648-BDF3-4844CE1C2A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77026" y="365124"/>
            <a:ext cx="4857750" cy="569277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rgbClr val="223C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4038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D311C26-328A-C649-8D0C-7C448E548F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8639" y="325439"/>
            <a:ext cx="5603536" cy="283676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23C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BF933103-6A6F-4908-A96B-9D10019B9F0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8639" y="3354389"/>
            <a:ext cx="5603536" cy="283676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23C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7B0C0EEA-4CCC-4EF0-91C8-565AADF3A5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69364" y="325439"/>
            <a:ext cx="5603536" cy="283676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23C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5943DE43-C0AD-4698-A479-981D159D599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69364" y="3354389"/>
            <a:ext cx="5603536" cy="283676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23C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172797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D311C26-328A-C649-8D0C-7C448E548F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8639" y="325439"/>
            <a:ext cx="5603536" cy="241929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23C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BF933103-6A6F-4908-A96B-9D10019B9F0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8639" y="3354389"/>
            <a:ext cx="5603536" cy="241929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23C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7B0C0EEA-4CCC-4EF0-91C8-565AADF3A5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69364" y="325439"/>
            <a:ext cx="5603536" cy="241929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23C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5943DE43-C0AD-4698-A479-981D159D599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69364" y="3354389"/>
            <a:ext cx="5603536" cy="241929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23C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71FC440A-10E2-4005-95E9-9A05D3CBFA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639" y="2744731"/>
            <a:ext cx="5603536" cy="417470"/>
          </a:xfrm>
          <a:solidFill>
            <a:srgbClr val="223C50"/>
          </a:solidFill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label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BAF4BB42-1E36-471D-BE80-A232F069F6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8638" y="5773681"/>
            <a:ext cx="5603535" cy="417470"/>
          </a:xfrm>
          <a:solidFill>
            <a:srgbClr val="223C50"/>
          </a:solidFill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label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E211B637-CE67-418A-BD29-B015E43D7F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9363" y="2744731"/>
            <a:ext cx="5603535" cy="417470"/>
          </a:xfrm>
          <a:solidFill>
            <a:srgbClr val="223C50"/>
          </a:solidFill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label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BEA2C831-6D7D-406A-927D-BE2F605681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69361" y="5773681"/>
            <a:ext cx="5603535" cy="417470"/>
          </a:xfrm>
          <a:solidFill>
            <a:srgbClr val="223C50"/>
          </a:solidFill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label</a:t>
            </a:r>
          </a:p>
        </p:txBody>
      </p:sp>
    </p:spTree>
    <p:extLst>
      <p:ext uri="{BB962C8B-B14F-4D97-AF65-F5344CB8AC3E}">
        <p14:creationId xmlns:p14="http://schemas.microsoft.com/office/powerpoint/2010/main" val="636779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ack, train, outdoor, ground&#10;&#10;Description automatically generated">
            <a:extLst>
              <a:ext uri="{FF2B5EF4-FFF2-40B4-BE49-F238E27FC236}">
                <a16:creationId xmlns:a16="http://schemas.microsoft.com/office/drawing/2014/main" id="{C157DE5E-BF6B-9C0C-96C0-34ABE92A4F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69535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AA52B0-A3D7-45BA-BAF3-1761A1AEE6E6}"/>
              </a:ext>
            </a:extLst>
          </p:cNvPr>
          <p:cNvSpPr/>
          <p:nvPr userDrawn="1"/>
        </p:nvSpPr>
        <p:spPr>
          <a:xfrm>
            <a:off x="0" y="0"/>
            <a:ext cx="12192000" cy="6978316"/>
          </a:xfrm>
          <a:prstGeom prst="rect">
            <a:avLst/>
          </a:prstGeom>
          <a:solidFill>
            <a:srgbClr val="223C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48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with trees on the side&#10;&#10;Description automatically generated with low confidence">
            <a:extLst>
              <a:ext uri="{FF2B5EF4-FFF2-40B4-BE49-F238E27FC236}">
                <a16:creationId xmlns:a16="http://schemas.microsoft.com/office/drawing/2014/main" id="{AC8C9689-6482-8712-8EB8-D36639C458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030"/>
            <a:ext cx="12192000" cy="6978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AA52B0-A3D7-45BA-BAF3-1761A1AEE6E6}"/>
              </a:ext>
            </a:extLst>
          </p:cNvPr>
          <p:cNvSpPr/>
          <p:nvPr userDrawn="1"/>
        </p:nvSpPr>
        <p:spPr>
          <a:xfrm>
            <a:off x="0" y="0"/>
            <a:ext cx="12192000" cy="6978316"/>
          </a:xfrm>
          <a:prstGeom prst="rect">
            <a:avLst/>
          </a:prstGeom>
          <a:solidFill>
            <a:srgbClr val="223C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288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log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yellow, outdoor&#10;&#10;Description automatically generated">
            <a:extLst>
              <a:ext uri="{FF2B5EF4-FFF2-40B4-BE49-F238E27FC236}">
                <a16:creationId xmlns:a16="http://schemas.microsoft.com/office/drawing/2014/main" id="{B6985660-E687-91EA-BCBD-3D8F29000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62"/>
            <a:ext cx="12192001" cy="69783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0C24CE-6714-4891-B469-6886B540B56C}"/>
              </a:ext>
            </a:extLst>
          </p:cNvPr>
          <p:cNvSpPr/>
          <p:nvPr userDrawn="1"/>
        </p:nvSpPr>
        <p:spPr>
          <a:xfrm>
            <a:off x="-20054" y="0"/>
            <a:ext cx="12192000" cy="6978316"/>
          </a:xfrm>
          <a:prstGeom prst="rect">
            <a:avLst/>
          </a:prstGeom>
          <a:solidFill>
            <a:srgbClr val="223C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60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81068397-8528-D1C5-F7FC-96DF49B42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9783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AA52B0-A3D7-45BA-BAF3-1761A1AEE6E6}"/>
              </a:ext>
            </a:extLst>
          </p:cNvPr>
          <p:cNvSpPr/>
          <p:nvPr userDrawn="1"/>
        </p:nvSpPr>
        <p:spPr>
          <a:xfrm>
            <a:off x="0" y="1"/>
            <a:ext cx="12192000" cy="6978316"/>
          </a:xfrm>
          <a:prstGeom prst="rect">
            <a:avLst/>
          </a:prstGeom>
          <a:solidFill>
            <a:srgbClr val="223C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12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6F59-42FC-E2F0-C1B9-2CFB5968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344A3-0ED2-BD6E-5AB6-FBF80AB6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7FD-23B3-454A-B1C6-97D28C592E4E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A8194-1E7D-0872-817B-77FB439B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DB0FD-2009-5A60-F299-B7A944EF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F468-B685-7540-95EE-0A096664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798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person, computer, indoor&#10;&#10;Description automatically generated">
            <a:extLst>
              <a:ext uri="{FF2B5EF4-FFF2-40B4-BE49-F238E27FC236}">
                <a16:creationId xmlns:a16="http://schemas.microsoft.com/office/drawing/2014/main" id="{66905ADA-E20B-232F-F08E-43A679D30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" y="0"/>
            <a:ext cx="12202521" cy="69783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AA52B0-A3D7-45BA-BAF3-1761A1AEE6E6}"/>
              </a:ext>
            </a:extLst>
          </p:cNvPr>
          <p:cNvSpPr/>
          <p:nvPr userDrawn="1"/>
        </p:nvSpPr>
        <p:spPr>
          <a:xfrm>
            <a:off x="-761" y="0"/>
            <a:ext cx="12192000" cy="6978316"/>
          </a:xfrm>
          <a:prstGeom prst="rect">
            <a:avLst/>
          </a:prstGeom>
          <a:solidFill>
            <a:srgbClr val="223C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0869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0BB86C-858A-C24D-83AA-810C4D3708B5}"/>
              </a:ext>
            </a:extLst>
          </p:cNvPr>
          <p:cNvSpPr/>
          <p:nvPr userDrawn="1"/>
        </p:nvSpPr>
        <p:spPr>
          <a:xfrm>
            <a:off x="1" y="0"/>
            <a:ext cx="12192000" cy="6935002"/>
          </a:xfrm>
          <a:prstGeom prst="rect">
            <a:avLst/>
          </a:prstGeom>
          <a:solidFill>
            <a:srgbClr val="2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00DE845-D781-435C-B76D-C54463EEB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28" y="2668175"/>
            <a:ext cx="8341143" cy="15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8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EEE39-D621-C137-76E2-12D5A651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7FD-23B3-454A-B1C6-97D28C592E4E}" type="datetimeFigureOut">
              <a:rPr lang="en-US" smtClean="0"/>
              <a:t>3/12/24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0C6864-C06F-50E7-9104-143683DB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6D778-491E-A70E-3F9C-C75B9D48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F468-B685-7540-95EE-0A096664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123F-D6C3-DDE3-15DB-172D6BA8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C6AA-6A15-CC4E-B49B-F4043855A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3033B-971F-45A8-87D3-5ADB79C9C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035C4-C18D-2B3F-30EE-D0190CB1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7FD-23B3-454A-B1C6-97D28C592E4E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24039-DF8D-AAA5-B156-98CA0AB1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40ACA-1F23-2530-6361-A5C112B7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F468-B685-7540-95EE-0A096664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1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0291-7D70-CCD9-CCDA-B2E976AB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20021-3270-D567-5172-489023866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8396D-AAB0-AA7F-411C-B66D36FCC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3473C-0BCD-88DC-3691-0FF17AC89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C7FD-23B3-454A-B1C6-97D28C592E4E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5E0DF-674A-0898-30A5-587C3A7F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D3F66-9036-2D68-19FB-57701073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F468-B685-7540-95EE-0A096664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9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BAE21-DE9B-CA0D-C381-FFEFB05B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EC13D-900A-3AA5-1DAF-993E1FC4F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2DB44-7AC8-FBB0-08B9-CA42691EC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C7FD-23B3-454A-B1C6-97D28C592E4E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94039-7384-60BA-74B4-433EFC6D6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317ED-2158-8520-ABAB-B8956AE3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F468-B685-7540-95EE-0A096664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8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D5C50-436E-4229-BA72-2D200375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40267"/>
            <a:ext cx="11449049" cy="12504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FA3E5-0B93-495B-AE27-AE619B1C7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940311"/>
            <a:ext cx="11449050" cy="38886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DBB6F-9A36-441D-9BB9-1F32FE541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7222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BFD3F-5112-4115-81AB-5C6069F071FF}" type="datetime1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F3454-7D82-42C0-8A0F-3B535FCED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9758" y="6365061"/>
            <a:ext cx="6276474" cy="1809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 (edit this in Insert &gt; Header and Footer, then click 'Apply to All')</a:t>
            </a:r>
            <a:endParaRPr lang="en-GB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9B28-17A1-4609-80B9-FC51E4DD8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3" y="71900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F9F179-383E-42D2-9EE1-1819EAC710B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373745"/>
            <a:ext cx="1692092" cy="1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9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E115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•"/>
        <a:defRPr sz="2400" b="1" kern="1200">
          <a:solidFill>
            <a:srgbClr val="006AB0"/>
          </a:solidFill>
          <a:latin typeface="+mn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9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381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34950" algn="l" defTabSz="914400" rtl="0" eaLnBrk="1" latinLnBrk="0" hangingPunct="1">
        <a:lnSpc>
          <a:spcPct val="9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398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44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4104">
          <p15:clr>
            <a:srgbClr val="F26B43"/>
          </p15:clr>
        </p15:guide>
        <p15:guide id="5" orient="horz" pos="1220">
          <p15:clr>
            <a:srgbClr val="F26B43"/>
          </p15:clr>
        </p15:guide>
        <p15:guide id="6" orient="horz" pos="36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1A344-93C9-BD61-5A30-20B65A3E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7F1E2-F0A3-452D-4A2D-DFD13E234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23DD8-0047-9FCA-AB2F-544A142CE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7405-1125-46C7-AAC1-B02BA8FA699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B35A3-6244-A40B-F9A8-B9B2AA187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17B99-DAA0-E7F7-810E-3FB60081E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9276-BCE2-47FA-8A9D-CD69FA7E4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6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CC0370-7952-BF40-A083-D8953A201AA0}"/>
              </a:ext>
            </a:extLst>
          </p:cNvPr>
          <p:cNvCxnSpPr>
            <a:cxnSpLocks/>
          </p:cNvCxnSpPr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3FACCD7-42E9-2941-90F6-DC3011069E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610" y="-62628"/>
            <a:ext cx="3473078" cy="1171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7B4FFE-84E4-B947-BFC7-4D2303AA3C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386B9-70A3-2F43-9450-3541FFE6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9B0D0-3FF1-F940-B2EA-86BC76912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2734A-648F-4950-9A5A-6DA36C03A637}"/>
              </a:ext>
            </a:extLst>
          </p:cNvPr>
          <p:cNvSpPr/>
          <p:nvPr/>
        </p:nvSpPr>
        <p:spPr>
          <a:xfrm>
            <a:off x="1" y="6311900"/>
            <a:ext cx="12191999" cy="640837"/>
          </a:xfrm>
          <a:prstGeom prst="rect">
            <a:avLst/>
          </a:prstGeom>
          <a:solidFill>
            <a:srgbClr val="22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10A6EF-96FF-4B11-8CFC-5918F843EAB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580" y="6417668"/>
            <a:ext cx="2110486" cy="385009"/>
          </a:xfrm>
          <a:prstGeom prst="rect">
            <a:avLst/>
          </a:prstGeom>
        </p:spPr>
      </p:pic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DD7B8DB-68E0-FF2B-F9DA-89892BA649B8}"/>
              </a:ext>
            </a:extLst>
          </p:cNvPr>
          <p:cNvSpPr txBox="1">
            <a:spLocks/>
          </p:cNvSpPr>
          <p:nvPr userDrawn="1"/>
        </p:nvSpPr>
        <p:spPr>
          <a:xfrm>
            <a:off x="7398327" y="6441604"/>
            <a:ext cx="4425141" cy="39145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&lt;Meeting name/date – delete box if not needed&gt;</a:t>
            </a:r>
          </a:p>
        </p:txBody>
      </p:sp>
    </p:spTree>
    <p:extLst>
      <p:ext uri="{BB962C8B-B14F-4D97-AF65-F5344CB8AC3E}">
        <p14:creationId xmlns:p14="http://schemas.microsoft.com/office/powerpoint/2010/main" val="428103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23C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23C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23C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23C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23C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23C5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24" Type="http://schemas.openxmlformats.org/officeDocument/2006/relationships/image" Target="../media/image46.sv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6.sv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svg"/><Relationship Id="rId4" Type="http://schemas.openxmlformats.org/officeDocument/2006/relationships/image" Target="../media/image114.svg"/><Relationship Id="rId9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8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7.png"/><Relationship Id="rId2" Type="http://schemas.openxmlformats.org/officeDocument/2006/relationships/image" Target="../media/image53.png"/><Relationship Id="rId16" Type="http://schemas.microsoft.com/office/2007/relationships/hdphoto" Target="../media/hdphoto1.wdp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69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2" Type="http://schemas.openxmlformats.org/officeDocument/2006/relationships/image" Target="../media/image65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66.png"/><Relationship Id="rId10" Type="http://schemas.openxmlformats.org/officeDocument/2006/relationships/image" Target="../media/image78.svg"/><Relationship Id="rId4" Type="http://schemas.openxmlformats.org/officeDocument/2006/relationships/image" Target="../media/image72.svg"/><Relationship Id="rId9" Type="http://schemas.openxmlformats.org/officeDocument/2006/relationships/image" Target="../media/image77.png"/><Relationship Id="rId14" Type="http://schemas.openxmlformats.org/officeDocument/2006/relationships/image" Target="../media/image8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microsoft.com/office/2007/relationships/hdphoto" Target="../media/hdphoto3.wdp"/><Relationship Id="rId4" Type="http://schemas.openxmlformats.org/officeDocument/2006/relationships/image" Target="../media/image84.png"/><Relationship Id="rId9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jpe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microsoft.com/office/2007/relationships/hdphoto" Target="../media/hdphoto4.wdp"/><Relationship Id="rId2" Type="http://schemas.openxmlformats.org/officeDocument/2006/relationships/image" Target="../media/image65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52FA2-675B-4C3B-700E-A4E8558B3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0D1932-099F-B691-A7D0-6F2145B930B3}"/>
              </a:ext>
            </a:extLst>
          </p:cNvPr>
          <p:cNvSpPr txBox="1"/>
          <p:nvPr/>
        </p:nvSpPr>
        <p:spPr>
          <a:xfrm>
            <a:off x="1034359" y="868628"/>
            <a:ext cx="5316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9B500"/>
                </a:solidFill>
                <a:effectLst/>
                <a:uLnTx/>
                <a:uFillTx/>
                <a:latin typeface="Sofia Pro Semi Bold" panose="00000800000000000000" pitchFamily="50" charset="0"/>
                <a:ea typeface="+mn-ea"/>
                <a:cs typeface="+mn-cs"/>
              </a:rPr>
              <a:t>14.00-14.45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9B500"/>
              </a:solidFill>
              <a:effectLst/>
              <a:uLnTx/>
              <a:uFillTx/>
              <a:latin typeface="Sofia Pro Semi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264CB-35C2-55BE-EBE5-C6A022EF9986}"/>
              </a:ext>
            </a:extLst>
          </p:cNvPr>
          <p:cNvSpPr txBox="1"/>
          <p:nvPr/>
        </p:nvSpPr>
        <p:spPr>
          <a:xfrm>
            <a:off x="1034359" y="1301313"/>
            <a:ext cx="9675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Wicked challenge: Connecting rural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 and businesses</a:t>
            </a:r>
            <a:endParaRPr kumimoji="0" lang="en-GB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1F15-CBB9-59C5-2205-27DBC22987C6}"/>
              </a:ext>
            </a:extLst>
          </p:cNvPr>
          <p:cNvSpPr txBox="1"/>
          <p:nvPr/>
        </p:nvSpPr>
        <p:spPr>
          <a:xfrm>
            <a:off x="1034359" y="2512066"/>
            <a:ext cx="6047762" cy="465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Facing the challenges and opportunities for transport in rural communities: Danial Naqvi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Senior Policy Advisor, Future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Systems &amp; Environment, DfT: Tackling social exclusion in transport: Sharon Payne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Rural Mobility Centre of Excellence, Transport East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Insights from pilot and intervention trials in the South West: Tom Jarvis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Senior Evidence and Analysis Officer, </a:t>
            </a:r>
            <a:r>
              <a:rPr kumimoji="0" lang="en-GB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TfN</a:t>
            </a:r>
            <a:endParaRPr kumimoji="0" lang="en-GB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to build better evidence for rural areas: Hannah Fountain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Western Gateway STB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to build better evidence for rural areas: Richard Bradley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Head of Strategy, Midlands Connect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fia Pro" panose="00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fia Pro" panose="00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fia Pro" panose="00000500000000000000" pitchFamily="50" charset="0"/>
              <a:ea typeface="+mn-ea"/>
              <a:cs typeface="+mn-cs"/>
            </a:endParaRPr>
          </a:p>
        </p:txBody>
      </p:sp>
      <p:pic>
        <p:nvPicPr>
          <p:cNvPr id="9" name="Picture 8" descr="A logo with a map of england&#10;&#10;Description automatically generated">
            <a:extLst>
              <a:ext uri="{FF2B5EF4-FFF2-40B4-BE49-F238E27FC236}">
                <a16:creationId xmlns:a16="http://schemas.microsoft.com/office/drawing/2014/main" id="{C17EACB3-A8B9-94CD-0C04-1A5A906508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116" y="213923"/>
            <a:ext cx="1986518" cy="1986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AF21D0-0351-007F-4567-EB2F0009306A}"/>
              </a:ext>
            </a:extLst>
          </p:cNvPr>
          <p:cNvSpPr txBox="1"/>
          <p:nvPr/>
        </p:nvSpPr>
        <p:spPr>
          <a:xfrm>
            <a:off x="9174310" y="5167059"/>
            <a:ext cx="659973" cy="60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fia Pro Semi Bold" panose="00000800000000000000" pitchFamily="50" charset="0"/>
                <a:ea typeface="+mn-ea"/>
                <a:cs typeface="+mn-cs"/>
              </a:rPr>
              <a:t>WITH</a:t>
            </a:r>
            <a:endParaRPr kumimoji="0" lang="en-US" sz="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fia Pro Semi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26188C-037C-D1BF-D210-887267D95A41}"/>
              </a:ext>
            </a:extLst>
          </p:cNvPr>
          <p:cNvSpPr txBox="1"/>
          <p:nvPr/>
        </p:nvSpPr>
        <p:spPr>
          <a:xfrm>
            <a:off x="10536945" y="5167060"/>
            <a:ext cx="1153033" cy="59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fia Pro Semi Bold" panose="00000800000000000000" pitchFamily="50" charset="0"/>
                <a:ea typeface="+mn-ea"/>
                <a:cs typeface="+mn-cs"/>
              </a:rPr>
              <a:t>SUPPORTED BY</a:t>
            </a:r>
            <a:endParaRPr kumimoji="0" lang="en-US" sz="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fia Pro Semi Bold" panose="00000800000000000000" pitchFamily="50" charset="0"/>
              <a:ea typeface="+mn-ea"/>
              <a:cs typeface="+mn-cs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F89B7FE-53B9-B1D7-9DDC-6C499D405E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683" y="5869883"/>
            <a:ext cx="1713155" cy="524225"/>
          </a:xfrm>
          <a:prstGeom prst="rect">
            <a:avLst/>
          </a:prstGeom>
        </p:spPr>
      </p:pic>
      <p:pic>
        <p:nvPicPr>
          <p:cNvPr id="15" name="Picture 14" descr="A black and white sign with a lion and a unicorn&#10;&#10;Description automatically generated">
            <a:extLst>
              <a:ext uri="{FF2B5EF4-FFF2-40B4-BE49-F238E27FC236}">
                <a16:creationId xmlns:a16="http://schemas.microsoft.com/office/drawing/2014/main" id="{FAAF9295-10C9-D22D-DB15-4A1D08A93F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936" y="5815487"/>
            <a:ext cx="879120" cy="5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3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49B09B-7BDA-1944-917F-C0034A2D8A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-27385"/>
            <a:ext cx="12288688" cy="69123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956643-9879-4D51-A246-52119CD2ED59}"/>
              </a:ext>
            </a:extLst>
          </p:cNvPr>
          <p:cNvSpPr/>
          <p:nvPr/>
        </p:nvSpPr>
        <p:spPr>
          <a:xfrm>
            <a:off x="2150346" y="5975314"/>
            <a:ext cx="129614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BE427-05BE-4E54-A5E4-3EA56DF47A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0" y="6309320"/>
            <a:ext cx="1224136" cy="225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AA3A07-37EE-4D4D-AA60-F1AF32DC0E37}"/>
              </a:ext>
            </a:extLst>
          </p:cNvPr>
          <p:cNvSpPr/>
          <p:nvPr/>
        </p:nvSpPr>
        <p:spPr>
          <a:xfrm>
            <a:off x="5231904" y="6093296"/>
            <a:ext cx="129614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98512-1CA3-4ABE-9A38-A10EC9D0E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2" y="6018935"/>
            <a:ext cx="1008112" cy="6742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519110-A75E-459F-9C28-63E8CC77B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736" y="1604099"/>
            <a:ext cx="10363200" cy="141904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Rural Mobility Pilots in South West: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Early Findings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92EE920-9BA2-46CC-84E1-C2BECBEAA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Hannah Fountain</a:t>
            </a:r>
          </a:p>
          <a:p>
            <a:r>
              <a:rPr lang="en-GB" dirty="0">
                <a:solidFill>
                  <a:schemeClr val="bg1"/>
                </a:solidFill>
              </a:rPr>
              <a:t>Senior Transport Officer</a:t>
            </a:r>
          </a:p>
          <a:p>
            <a:r>
              <a:rPr lang="en-GB" dirty="0">
                <a:solidFill>
                  <a:schemeClr val="bg1"/>
                </a:solidFill>
              </a:rPr>
              <a:t>Western Gateway STB</a:t>
            </a:r>
          </a:p>
        </p:txBody>
      </p:sp>
    </p:spTree>
    <p:extLst>
      <p:ext uri="{BB962C8B-B14F-4D97-AF65-F5344CB8AC3E}">
        <p14:creationId xmlns:p14="http://schemas.microsoft.com/office/powerpoint/2010/main" val="14714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84B0A9-FD3B-4CE7-ADA0-880624E2E20B}"/>
              </a:ext>
            </a:extLst>
          </p:cNvPr>
          <p:cNvSpPr/>
          <p:nvPr/>
        </p:nvSpPr>
        <p:spPr>
          <a:xfrm>
            <a:off x="0" y="-38067"/>
            <a:ext cx="3149600" cy="6661298"/>
          </a:xfrm>
          <a:prstGeom prst="rect">
            <a:avLst/>
          </a:prstGeom>
          <a:solidFill>
            <a:srgbClr val="BDCD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19F147-E7E7-4CF3-8EF1-91B4509DA78F}"/>
              </a:ext>
            </a:extLst>
          </p:cNvPr>
          <p:cNvSpPr/>
          <p:nvPr/>
        </p:nvSpPr>
        <p:spPr>
          <a:xfrm>
            <a:off x="3149600" y="6349999"/>
            <a:ext cx="9042400" cy="273232"/>
          </a:xfrm>
          <a:prstGeom prst="rect">
            <a:avLst/>
          </a:prstGeom>
          <a:solidFill>
            <a:srgbClr val="BDCD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A map of a country&#10;&#10;Description automatically generated">
            <a:extLst>
              <a:ext uri="{FF2B5EF4-FFF2-40B4-BE49-F238E27FC236}">
                <a16:creationId xmlns:a16="http://schemas.microsoft.com/office/drawing/2014/main" id="{E31850F6-4847-8B0C-C5E7-C215FBE488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0" y="-50799"/>
            <a:ext cx="8929166" cy="64689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CFAABAC-4740-3B4B-87FF-BF9055171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80" y="508000"/>
            <a:ext cx="4561839" cy="4500880"/>
          </a:xfrm>
          <a:solidFill>
            <a:schemeClr val="bg1">
              <a:alpha val="79000"/>
            </a:schemeClr>
          </a:solidFill>
          <a:ln w="38100" cap="rnd">
            <a:solidFill>
              <a:schemeClr val="accent3"/>
            </a:solidFill>
          </a:ln>
        </p:spPr>
        <p:txBody>
          <a:bodyPr/>
          <a:lstStyle/>
          <a:p>
            <a:pPr algn="l"/>
            <a:r>
              <a:rPr lang="en-GB" b="1" dirty="0">
                <a:solidFill>
                  <a:schemeClr val="accent3"/>
                </a:solidFill>
              </a:rPr>
              <a:t>Rural travel in South West: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third of people live in a rural location (1.8M people), twice UK av.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Rural residents drive twice as far p.a. as urban (87% journeys by car)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Older and ageing population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Potential to shift modes only around half of that in urban areas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Big variation in seasonal travel demand</a:t>
            </a:r>
          </a:p>
          <a:p>
            <a:pPr algn="l"/>
            <a:r>
              <a:rPr lang="en-GB" sz="2000" i="1" dirty="0">
                <a:solidFill>
                  <a:schemeClr val="accent3"/>
                </a:solidFill>
              </a:rPr>
              <a:t>South West Rural Mobility Strategy (2022)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1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84B0A9-FD3B-4CE7-ADA0-880624E2E20B}"/>
              </a:ext>
            </a:extLst>
          </p:cNvPr>
          <p:cNvSpPr/>
          <p:nvPr/>
        </p:nvSpPr>
        <p:spPr>
          <a:xfrm>
            <a:off x="0" y="-58387"/>
            <a:ext cx="2153920" cy="6661298"/>
          </a:xfrm>
          <a:prstGeom prst="rect">
            <a:avLst/>
          </a:prstGeom>
          <a:solidFill>
            <a:srgbClr val="CFD3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C20F9-AC2E-4CBE-A01B-F82EA890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478" y="-38067"/>
            <a:ext cx="10182099" cy="666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CFAABAC-4740-3B4B-87FF-BF9055171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45" y="904241"/>
            <a:ext cx="4400595" cy="2524759"/>
          </a:xfrm>
          <a:solidFill>
            <a:schemeClr val="bg1">
              <a:alpha val="79000"/>
            </a:schemeClr>
          </a:solidFill>
          <a:ln w="38100" cap="rnd">
            <a:solidFill>
              <a:schemeClr val="accent3"/>
            </a:solidFill>
          </a:ln>
        </p:spPr>
        <p:txBody>
          <a:bodyPr/>
          <a:lstStyle/>
          <a:p>
            <a:pPr algn="l"/>
            <a:r>
              <a:rPr lang="en-GB" b="1" dirty="0">
                <a:solidFill>
                  <a:schemeClr val="accent3"/>
                </a:solidFill>
              </a:rPr>
              <a:t>Seasonal variation AADT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&lt;15%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15-25%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&gt;25%</a:t>
            </a:r>
          </a:p>
          <a:p>
            <a:pPr algn="l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187BD6-7F2E-48BF-8900-F728B1A5DE81}"/>
              </a:ext>
            </a:extLst>
          </p:cNvPr>
          <p:cNvSpPr/>
          <p:nvPr/>
        </p:nvSpPr>
        <p:spPr>
          <a:xfrm>
            <a:off x="741680" y="1564640"/>
            <a:ext cx="294640" cy="294640"/>
          </a:xfrm>
          <a:prstGeom prst="roundRect">
            <a:avLst/>
          </a:prstGeom>
          <a:solidFill>
            <a:srgbClr val="ACCE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6B4F97-14C0-45FB-9BB1-075D56EDAD2B}"/>
              </a:ext>
            </a:extLst>
          </p:cNvPr>
          <p:cNvSpPr/>
          <p:nvPr/>
        </p:nvSpPr>
        <p:spPr>
          <a:xfrm>
            <a:off x="741680" y="1996439"/>
            <a:ext cx="294640" cy="294640"/>
          </a:xfrm>
          <a:prstGeom prst="roundRect">
            <a:avLst/>
          </a:prstGeom>
          <a:solidFill>
            <a:srgbClr val="F6C2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BCC70C-CF0A-4030-A56D-420D3FE8950D}"/>
              </a:ext>
            </a:extLst>
          </p:cNvPr>
          <p:cNvSpPr/>
          <p:nvPr/>
        </p:nvSpPr>
        <p:spPr>
          <a:xfrm>
            <a:off x="751840" y="2428239"/>
            <a:ext cx="294640" cy="294640"/>
          </a:xfrm>
          <a:prstGeom prst="roundRect">
            <a:avLst/>
          </a:prstGeom>
          <a:solidFill>
            <a:srgbClr val="EA9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83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04D5-3028-DA4C-A888-053402EC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Learnings from inaugural Rural Mobility event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CD20B7-CA06-4FA4-B400-DA441A0416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120" y="950868"/>
          <a:ext cx="6062570" cy="616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625">
                  <a:extLst>
                    <a:ext uri="{9D8B030D-6E8A-4147-A177-3AD203B41FA5}">
                      <a16:colId xmlns:a16="http://schemas.microsoft.com/office/drawing/2014/main" val="1048091918"/>
                    </a:ext>
                  </a:extLst>
                </a:gridCol>
                <a:gridCol w="4276945">
                  <a:extLst>
                    <a:ext uri="{9D8B030D-6E8A-4147-A177-3AD203B41FA5}">
                      <a16:colId xmlns:a16="http://schemas.microsoft.com/office/drawing/2014/main" val="2606174187"/>
                    </a:ext>
                  </a:extLst>
                </a:gridCol>
              </a:tblGrid>
              <a:tr h="562832">
                <a:tc>
                  <a:txBody>
                    <a:bodyPr/>
                    <a:lstStyle/>
                    <a:p>
                      <a:r>
                        <a:rPr lang="en-GB" sz="2200" dirty="0"/>
                        <a:t>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Success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674036"/>
                  </a:ext>
                </a:extLst>
              </a:tr>
              <a:tr h="9209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Political support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Integration of modes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5110"/>
                  </a:ext>
                </a:extLst>
              </a:tr>
              <a:tr h="9209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Cross-boundary, multi-purpose service planning.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Continuous investment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600259"/>
                  </a:ext>
                </a:extLst>
              </a:tr>
              <a:tr h="17469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Integrated proposition across operators.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Technology – planning and purchasing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Identification of new markets and cooperative pursuit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37982"/>
                  </a:ext>
                </a:extLst>
              </a:tr>
              <a:tr h="11972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Growth market for PT – viability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Capacity constrains innovation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Importance of community contribution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GB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GB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7600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BE765FE-54D5-4A31-A11E-7C12E60711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46" y="1726677"/>
            <a:ext cx="1546603" cy="465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DD33C-570B-49F1-8FFE-2216E94DF4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4" y="5259683"/>
            <a:ext cx="1546603" cy="47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5FF8AB-6650-49D3-B1AB-11EBB9AD86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3240" y="2986798"/>
            <a:ext cx="489778" cy="1655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A4842-F109-436C-945D-67B89DC982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47" y="2601030"/>
            <a:ext cx="1605748" cy="5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0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04D5-3028-DA4C-A888-053402EC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Learnings from inaugural Rural Mobility event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CD20B7-CA06-4FA4-B400-DA441A0416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120" y="950868"/>
          <a:ext cx="6062570" cy="616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625">
                  <a:extLst>
                    <a:ext uri="{9D8B030D-6E8A-4147-A177-3AD203B41FA5}">
                      <a16:colId xmlns:a16="http://schemas.microsoft.com/office/drawing/2014/main" val="1048091918"/>
                    </a:ext>
                  </a:extLst>
                </a:gridCol>
                <a:gridCol w="4276945">
                  <a:extLst>
                    <a:ext uri="{9D8B030D-6E8A-4147-A177-3AD203B41FA5}">
                      <a16:colId xmlns:a16="http://schemas.microsoft.com/office/drawing/2014/main" val="2606174187"/>
                    </a:ext>
                  </a:extLst>
                </a:gridCol>
              </a:tblGrid>
              <a:tr h="562832">
                <a:tc>
                  <a:txBody>
                    <a:bodyPr/>
                    <a:lstStyle/>
                    <a:p>
                      <a:r>
                        <a:rPr lang="en-GB" sz="2200" dirty="0"/>
                        <a:t>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Success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674036"/>
                  </a:ext>
                </a:extLst>
              </a:tr>
              <a:tr h="9209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Political support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Integration of modes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5110"/>
                  </a:ext>
                </a:extLst>
              </a:tr>
              <a:tr h="9209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Cross-boundary, multi-purpose service planning.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Continuous investment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600259"/>
                  </a:ext>
                </a:extLst>
              </a:tr>
              <a:tr h="17469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Integrated proposition across operators.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Technology – planning and purchasing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Identification of new markets and cooperative pursuit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37982"/>
                  </a:ext>
                </a:extLst>
              </a:tr>
              <a:tr h="11972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Growth market for PT – viability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Capacity constrains innovation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Importance of community contribution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GB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GB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7600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BE765FE-54D5-4A31-A11E-7C12E60711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46" y="1726677"/>
            <a:ext cx="1546603" cy="465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DD33C-570B-49F1-8FFE-2216E94DF4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4" y="5259683"/>
            <a:ext cx="1546603" cy="47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5FF8AB-6650-49D3-B1AB-11EBB9AD86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3240" y="2986798"/>
            <a:ext cx="489778" cy="1655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A4842-F109-436C-945D-67B89DC982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47" y="2601030"/>
            <a:ext cx="1605748" cy="550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F02942-C7F2-46A5-8DC1-A8BF2BB325A8}"/>
              </a:ext>
            </a:extLst>
          </p:cNvPr>
          <p:cNvSpPr txBox="1"/>
          <p:nvPr/>
        </p:nvSpPr>
        <p:spPr>
          <a:xfrm>
            <a:off x="6335485" y="572004"/>
            <a:ext cx="7347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4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72D0B3-9531-4A03-9AB3-B1C9A060F0E1}"/>
              </a:ext>
            </a:extLst>
          </p:cNvPr>
          <p:cNvSpPr txBox="1"/>
          <p:nvPr/>
        </p:nvSpPr>
        <p:spPr>
          <a:xfrm>
            <a:off x="8026400" y="2128180"/>
            <a:ext cx="366263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Political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Cross-boundary and cross-sector working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 and market growth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Funding </a:t>
            </a:r>
          </a:p>
        </p:txBody>
      </p:sp>
    </p:spTree>
    <p:extLst>
      <p:ext uri="{BB962C8B-B14F-4D97-AF65-F5344CB8AC3E}">
        <p14:creationId xmlns:p14="http://schemas.microsoft.com/office/powerpoint/2010/main" val="263954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04D5-3028-DA4C-A888-053402EC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Learnings from inaugural Rural Mobility event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CD20B7-CA06-4FA4-B400-DA441A0416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120" y="950868"/>
          <a:ext cx="12039600" cy="5889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625">
                  <a:extLst>
                    <a:ext uri="{9D8B030D-6E8A-4147-A177-3AD203B41FA5}">
                      <a16:colId xmlns:a16="http://schemas.microsoft.com/office/drawing/2014/main" val="1048091918"/>
                    </a:ext>
                  </a:extLst>
                </a:gridCol>
                <a:gridCol w="4276945">
                  <a:extLst>
                    <a:ext uri="{9D8B030D-6E8A-4147-A177-3AD203B41FA5}">
                      <a16:colId xmlns:a16="http://schemas.microsoft.com/office/drawing/2014/main" val="2606174187"/>
                    </a:ext>
                  </a:extLst>
                </a:gridCol>
                <a:gridCol w="5977030">
                  <a:extLst>
                    <a:ext uri="{9D8B030D-6E8A-4147-A177-3AD203B41FA5}">
                      <a16:colId xmlns:a16="http://schemas.microsoft.com/office/drawing/2014/main" val="1238490437"/>
                    </a:ext>
                  </a:extLst>
                </a:gridCol>
              </a:tblGrid>
              <a:tr h="562832">
                <a:tc>
                  <a:txBody>
                    <a:bodyPr/>
                    <a:lstStyle/>
                    <a:p>
                      <a:r>
                        <a:rPr lang="en-GB" sz="2200" dirty="0"/>
                        <a:t>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Success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STB 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674036"/>
                  </a:ext>
                </a:extLst>
              </a:tr>
              <a:tr h="9209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Political support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Integration of modes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Advocacy and representation: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Constituent Members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err="1"/>
                        <a:t>DfT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565110"/>
                  </a:ext>
                </a:extLst>
              </a:tr>
              <a:tr h="9209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Cross-boundary, multi-purpose service planning.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Continuous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Facilitating and convening: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Cross-boundary planning and development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Multi-sector fora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600259"/>
                  </a:ext>
                </a:extLst>
              </a:tr>
              <a:tr h="17469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Integrated proposition across operators.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Technology – planning and purchasing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Identification of new markets and cooperative pursuit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Research and Innovation: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Market research (with industry partners)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Data gathering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Develop viable innovative propositions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Pilots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dirty="0"/>
                        <a:t>Knowledge sharing - Centre of Excellence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37982"/>
                  </a:ext>
                </a:extLst>
              </a:tr>
              <a:tr h="11972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Growth market for PT – viability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Capacity constrains innovation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/>
                        <a:t>Importance of community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Funding and delivery: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/>
                        <a:t>Fund identification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/>
                        <a:t>Consortium building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/>
                        <a:t>Funding bids/business case development/making case for investment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/>
                        <a:t>Shared procurement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7600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BE765FE-54D5-4A31-A11E-7C12E60711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46" y="1726677"/>
            <a:ext cx="1546603" cy="465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DD33C-570B-49F1-8FFE-2216E94DF4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4" y="5259683"/>
            <a:ext cx="1546603" cy="47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5FF8AB-6650-49D3-B1AB-11EBB9AD86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3240" y="2986798"/>
            <a:ext cx="489778" cy="1655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A4842-F109-436C-945D-67B89DC982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47" y="2601030"/>
            <a:ext cx="1605748" cy="5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5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3692C2-9779-B2A2-0F38-6F0258047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3226" y="895927"/>
            <a:ext cx="9970275" cy="2727615"/>
          </a:xfrm>
        </p:spPr>
        <p:txBody>
          <a:bodyPr>
            <a:normAutofit/>
          </a:bodyPr>
          <a:lstStyle/>
          <a:p>
            <a:r>
              <a:rPr lang="en-GB" sz="4800" dirty="0"/>
              <a:t>Ways to build better evidence for rural areas </a:t>
            </a:r>
            <a:endParaRPr lang="en-GB" sz="4800" b="1" i="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51F2A-6FEB-917F-EA83-34E3E610B9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227" y="3633068"/>
            <a:ext cx="9970274" cy="750124"/>
          </a:xfrm>
        </p:spPr>
        <p:txBody>
          <a:bodyPr/>
          <a:lstStyle/>
          <a:p>
            <a:r>
              <a:rPr lang="en-GB"/>
              <a:t>Richard Bradley, Midlands Connect</a:t>
            </a:r>
          </a:p>
        </p:txBody>
      </p:sp>
    </p:spTree>
    <p:extLst>
      <p:ext uri="{BB962C8B-B14F-4D97-AF65-F5344CB8AC3E}">
        <p14:creationId xmlns:p14="http://schemas.microsoft.com/office/powerpoint/2010/main" val="156182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C29BE3-AA5E-4405-9559-15D73DD6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7" y="1402744"/>
            <a:ext cx="2865120" cy="1006475"/>
          </a:xfrm>
        </p:spPr>
        <p:txBody>
          <a:bodyPr>
            <a:normAutofit/>
          </a:bodyPr>
          <a:lstStyle/>
          <a:p>
            <a:r>
              <a:rPr lang="en-GB" sz="3700" b="0" dirty="0"/>
              <a:t>Convention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53DC6-D4BB-A4E7-EA74-EEBC7B432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493" y="6356032"/>
            <a:ext cx="4733925" cy="409575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A705952-4546-192A-47AC-F4DCAD0406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316" y="2409219"/>
            <a:ext cx="3525185" cy="3332014"/>
          </a:xfrm>
        </p:spPr>
        <p:txBody>
          <a:bodyPr>
            <a:normAutofit/>
          </a:bodyPr>
          <a:lstStyle/>
          <a:p>
            <a:pPr marL="269875" indent="-269875">
              <a:buFont typeface="+mj-lt"/>
              <a:buAutoNum type="arabicPeriod"/>
            </a:pPr>
            <a:r>
              <a:rPr lang="en-GB" dirty="0"/>
              <a:t>Bigger problems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/>
              <a:t>Higher value markets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/>
              <a:t>Time savings focus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/>
              <a:t>More perfect competition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/>
              <a:t>Urban agglomeration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/>
              <a:t>Infrastructure to build on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/>
              <a:t>Budget for tailormade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25F9CE6-528A-0D42-9B54-AF9D5CE0F9F7}"/>
              </a:ext>
            </a:extLst>
          </p:cNvPr>
          <p:cNvSpPr txBox="1">
            <a:spLocks/>
          </p:cNvSpPr>
          <p:nvPr/>
        </p:nvSpPr>
        <p:spPr>
          <a:xfrm>
            <a:off x="613350" y="383413"/>
            <a:ext cx="7320189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Levelling-up the evidence</a:t>
            </a:r>
          </a:p>
        </p:txBody>
      </p:sp>
    </p:spTree>
    <p:extLst>
      <p:ext uri="{BB962C8B-B14F-4D97-AF65-F5344CB8AC3E}">
        <p14:creationId xmlns:p14="http://schemas.microsoft.com/office/powerpoint/2010/main" val="290392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283BA-91E7-7331-1770-74EC18270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A64944-B0E1-E4E5-87FC-681FD840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7" y="1402744"/>
            <a:ext cx="2865120" cy="1006475"/>
          </a:xfrm>
        </p:spPr>
        <p:txBody>
          <a:bodyPr>
            <a:normAutofit/>
          </a:bodyPr>
          <a:lstStyle/>
          <a:p>
            <a:r>
              <a:rPr lang="en-GB" sz="3700" b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Convention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FA7E2-2451-37F4-5F4E-47E4B6FBA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493" y="6356032"/>
            <a:ext cx="4733925" cy="409575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AD659E2-8DC0-768E-7CD0-7E0AA37FAD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316" y="2409219"/>
            <a:ext cx="3525185" cy="3332014"/>
          </a:xfrm>
        </p:spPr>
        <p:txBody>
          <a:bodyPr>
            <a:normAutofit/>
          </a:bodyPr>
          <a:lstStyle/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Bigger problems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Higher value markets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Time savings focus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More perfect competition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Urban agglomeration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Infrastructure to build on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Budget for tailormade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0A8D189-E14C-6394-1669-8F9C85453063}"/>
              </a:ext>
            </a:extLst>
          </p:cNvPr>
          <p:cNvSpPr txBox="1">
            <a:spLocks/>
          </p:cNvSpPr>
          <p:nvPr/>
        </p:nvSpPr>
        <p:spPr>
          <a:xfrm>
            <a:off x="4340900" y="1402744"/>
            <a:ext cx="286512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Rural Issues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223C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219911F-A8C0-D41A-D122-8BD4D234854F}"/>
              </a:ext>
            </a:extLst>
          </p:cNvPr>
          <p:cNvSpPr txBox="1">
            <a:spLocks/>
          </p:cNvSpPr>
          <p:nvPr/>
        </p:nvSpPr>
        <p:spPr>
          <a:xfrm>
            <a:off x="4408354" y="2411719"/>
            <a:ext cx="3525185" cy="3332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Smaller, fragmented issues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Markets missing &amp; lower value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of life different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transport market failures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Fragmented supply-chains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Greater cost in getting started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expensive tools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23C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D97006B-F338-62C5-179D-D6DED68A48E8}"/>
              </a:ext>
            </a:extLst>
          </p:cNvPr>
          <p:cNvSpPr txBox="1">
            <a:spLocks/>
          </p:cNvSpPr>
          <p:nvPr/>
        </p:nvSpPr>
        <p:spPr>
          <a:xfrm>
            <a:off x="613350" y="383413"/>
            <a:ext cx="7320189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Levelling-up the evidence</a:t>
            </a:r>
          </a:p>
        </p:txBody>
      </p:sp>
    </p:spTree>
    <p:extLst>
      <p:ext uri="{BB962C8B-B14F-4D97-AF65-F5344CB8AC3E}">
        <p14:creationId xmlns:p14="http://schemas.microsoft.com/office/powerpoint/2010/main" val="4116849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DB515-2062-5919-8E34-9FECC7510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EEEAEA-2919-7A08-BF0E-435683DD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7" y="1402744"/>
            <a:ext cx="2865120" cy="1006475"/>
          </a:xfrm>
        </p:spPr>
        <p:txBody>
          <a:bodyPr>
            <a:normAutofit/>
          </a:bodyPr>
          <a:lstStyle/>
          <a:p>
            <a:r>
              <a:rPr lang="en-GB" sz="3700" b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Convention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48C39-FCDA-55EA-0BE0-B39DCA45D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493" y="6356032"/>
            <a:ext cx="4733925" cy="409575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B84B17E-452E-2EDD-4DE9-DFAEADB0D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316" y="2409219"/>
            <a:ext cx="3525185" cy="3332014"/>
          </a:xfrm>
        </p:spPr>
        <p:txBody>
          <a:bodyPr>
            <a:normAutofit/>
          </a:bodyPr>
          <a:lstStyle/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Bigger problems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Higher value markets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Time savings focus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More perfect competition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Urban agglomeration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Infrastructure to build on</a:t>
            </a:r>
          </a:p>
          <a:p>
            <a:pPr marL="269875" indent="-269875">
              <a:buFont typeface="+mj-lt"/>
              <a:buAutoNum type="arabicPeriod"/>
            </a:pP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Budget for tailormade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11AD124-25E5-97B7-32E3-A33275C3A300}"/>
              </a:ext>
            </a:extLst>
          </p:cNvPr>
          <p:cNvSpPr txBox="1">
            <a:spLocks/>
          </p:cNvSpPr>
          <p:nvPr/>
        </p:nvSpPr>
        <p:spPr>
          <a:xfrm>
            <a:off x="4340900" y="1402744"/>
            <a:ext cx="286512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C677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Rural Issues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5C677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46DD51A-B45A-DAF0-BE7C-E38C2BB1F50C}"/>
              </a:ext>
            </a:extLst>
          </p:cNvPr>
          <p:cNvSpPr txBox="1">
            <a:spLocks/>
          </p:cNvSpPr>
          <p:nvPr/>
        </p:nvSpPr>
        <p:spPr>
          <a:xfrm>
            <a:off x="8218353" y="1402744"/>
            <a:ext cx="3525184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for Rural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2134EDD-DDC3-B50D-DE20-B1F1C74E45FA}"/>
              </a:ext>
            </a:extLst>
          </p:cNvPr>
          <p:cNvSpPr txBox="1">
            <a:spLocks/>
          </p:cNvSpPr>
          <p:nvPr/>
        </p:nvSpPr>
        <p:spPr>
          <a:xfrm>
            <a:off x="4408354" y="2411719"/>
            <a:ext cx="3525185" cy="3332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C677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Smaller, fragmented issues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C677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Markets missing &amp; lower value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C677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of life different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C677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transport market failures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C677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Fragmented supply-chains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C677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Greater cost in getting started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C6779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expensive tools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C6779">
                  <a:lumMod val="40000"/>
                  <a:lumOff val="6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9270D33-13D7-454F-1E76-8B4A26842C04}"/>
              </a:ext>
            </a:extLst>
          </p:cNvPr>
          <p:cNvSpPr txBox="1">
            <a:spLocks/>
          </p:cNvSpPr>
          <p:nvPr/>
        </p:nvSpPr>
        <p:spPr>
          <a:xfrm>
            <a:off x="8293306" y="2414219"/>
            <a:ext cx="3525185" cy="3332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 traveller experience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 markets better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 what matters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Rural economic narratives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localised agglomeration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 the easy with the hard</a:t>
            </a: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 tailored solutions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23C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592FC7A-ED3C-26BC-8843-71D4053A17DD}"/>
              </a:ext>
            </a:extLst>
          </p:cNvPr>
          <p:cNvSpPr txBox="1">
            <a:spLocks/>
          </p:cNvSpPr>
          <p:nvPr/>
        </p:nvSpPr>
        <p:spPr>
          <a:xfrm>
            <a:off x="613350" y="383413"/>
            <a:ext cx="7320189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23C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23C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Levelling-up the evidence</a:t>
            </a:r>
          </a:p>
        </p:txBody>
      </p:sp>
    </p:spTree>
    <p:extLst>
      <p:ext uri="{BB962C8B-B14F-4D97-AF65-F5344CB8AC3E}">
        <p14:creationId xmlns:p14="http://schemas.microsoft.com/office/powerpoint/2010/main" val="174103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225788B-1029-A284-C161-D18FD7546B3B}"/>
              </a:ext>
            </a:extLst>
          </p:cNvPr>
          <p:cNvSpPr/>
          <p:nvPr/>
        </p:nvSpPr>
        <p:spPr>
          <a:xfrm>
            <a:off x="8154640" y="380324"/>
            <a:ext cx="3676975" cy="5920464"/>
          </a:xfrm>
          <a:prstGeom prst="round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161616">
                  <a:lumMod val="90000"/>
                  <a:lumOff val="10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620572D-B0EA-EDA7-9E65-3CC58D0B8C13}"/>
              </a:ext>
            </a:extLst>
          </p:cNvPr>
          <p:cNvSpPr/>
          <p:nvPr/>
        </p:nvSpPr>
        <p:spPr>
          <a:xfrm>
            <a:off x="4330132" y="324972"/>
            <a:ext cx="3676975" cy="5920464"/>
          </a:xfrm>
          <a:prstGeom prst="roundRect">
            <a:avLst/>
          </a:prstGeom>
          <a:solidFill>
            <a:srgbClr val="6DC0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161616">
                  <a:lumMod val="90000"/>
                  <a:lumOff val="10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080B78C-653E-5D25-98F6-71E7CF266AC5}"/>
              </a:ext>
            </a:extLst>
          </p:cNvPr>
          <p:cNvSpPr/>
          <p:nvPr/>
        </p:nvSpPr>
        <p:spPr>
          <a:xfrm>
            <a:off x="494975" y="380324"/>
            <a:ext cx="3676975" cy="5920464"/>
          </a:xfrm>
          <a:prstGeom prst="roundRect">
            <a:avLst/>
          </a:prstGeom>
          <a:solidFill>
            <a:schemeClr val="tx1">
              <a:lumMod val="10000"/>
              <a:lumOff val="9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161616">
                  <a:lumMod val="90000"/>
                  <a:lumOff val="10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E99A7424-6955-592D-ECC3-9D8C8C336037}"/>
              </a:ext>
            </a:extLst>
          </p:cNvPr>
          <p:cNvSpPr>
            <a:spLocks noChangeAspect="1"/>
          </p:cNvSpPr>
          <p:nvPr/>
        </p:nvSpPr>
        <p:spPr>
          <a:xfrm>
            <a:off x="753167" y="3210978"/>
            <a:ext cx="446537" cy="506400"/>
          </a:xfrm>
          <a:custGeom>
            <a:avLst/>
            <a:gdLst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18752 w 1890605"/>
              <a:gd name="connsiteY57" fmla="*/ 720362 h 2016000"/>
              <a:gd name="connsiteX58" fmla="*/ 333806 w 1890605"/>
              <a:gd name="connsiteY58" fmla="*/ 703044 h 2016000"/>
              <a:gd name="connsiteX59" fmla="*/ 494265 w 1890605"/>
              <a:gd name="connsiteY59" fmla="*/ 552126 h 2016000"/>
              <a:gd name="connsiteX60" fmla="*/ 499429 w 1890605"/>
              <a:gd name="connsiteY60" fmla="*/ 546642 h 2016000"/>
              <a:gd name="connsiteX61" fmla="*/ 606229 w 1890605"/>
              <a:gd name="connsiteY61" fmla="*/ 507880 h 2016000"/>
              <a:gd name="connsiteX62" fmla="*/ 731471 w 1890605"/>
              <a:gd name="connsiteY62" fmla="*/ 566228 h 2016000"/>
              <a:gd name="connsiteX63" fmla="*/ 748446 w 1890605"/>
              <a:gd name="connsiteY63" fmla="*/ 591976 h 2016000"/>
              <a:gd name="connsiteX64" fmla="*/ 850505 w 1890605"/>
              <a:gd name="connsiteY64" fmla="*/ 801241 h 2016000"/>
              <a:gd name="connsiteX65" fmla="*/ 945956 w 1890605"/>
              <a:gd name="connsiteY65" fmla="*/ 583152 h 2016000"/>
              <a:gd name="connsiteX66" fmla="*/ 958838 w 1890605"/>
              <a:gd name="connsiteY66" fmla="*/ 560286 h 2016000"/>
              <a:gd name="connsiteX67" fmla="*/ 959048 w 1890605"/>
              <a:gd name="connsiteY67" fmla="*/ 560043 h 2016000"/>
              <a:gd name="connsiteX68" fmla="*/ 966725 w 1890605"/>
              <a:gd name="connsiteY68" fmla="*/ 546479 h 2016000"/>
              <a:gd name="connsiteX69" fmla="*/ 983942 w 1890605"/>
              <a:gd name="connsiteY69" fmla="*/ 526672 h 2016000"/>
              <a:gd name="connsiteX70" fmla="*/ 1138515 w 1890605"/>
              <a:gd name="connsiteY70" fmla="*/ 381290 h 2016000"/>
              <a:gd name="connsiteX71" fmla="*/ 1141458 w 1890605"/>
              <a:gd name="connsiteY71" fmla="*/ 376850 h 2016000"/>
              <a:gd name="connsiteX72" fmla="*/ 1162524 w 1890605"/>
              <a:gd name="connsiteY72" fmla="*/ 355943 h 2016000"/>
              <a:gd name="connsiteX73" fmla="*/ 1184014 w 1890605"/>
              <a:gd name="connsiteY73" fmla="*/ 341424 h 2016000"/>
              <a:gd name="connsiteX74" fmla="*/ 1187971 w 1890605"/>
              <a:gd name="connsiteY74" fmla="*/ 338389 h 2016000"/>
              <a:gd name="connsiteX75" fmla="*/ 1235074 w 1890605"/>
              <a:gd name="connsiteY75" fmla="*/ 320850 h 2016000"/>
              <a:gd name="connsiteX76" fmla="*/ 1236742 w 1890605"/>
              <a:gd name="connsiteY76" fmla="*/ 320742 h 2016000"/>
              <a:gd name="connsiteX77" fmla="*/ 1249742 w 1890605"/>
              <a:gd name="connsiteY77" fmla="*/ 317438 h 2016000"/>
              <a:gd name="connsiteX78" fmla="*/ 1284511 w 1890605"/>
              <a:gd name="connsiteY78" fmla="*/ 314567 h 2016000"/>
              <a:gd name="connsiteX79" fmla="*/ 786365 w 1890605"/>
              <a:gd name="connsiteY79" fmla="*/ 232807 h 2016000"/>
              <a:gd name="connsiteX80" fmla="*/ 937402 w 1890605"/>
              <a:gd name="connsiteY80" fmla="*/ 383855 h 2016000"/>
              <a:gd name="connsiteX81" fmla="*/ 786365 w 1890605"/>
              <a:gd name="connsiteY81" fmla="*/ 534902 h 2016000"/>
              <a:gd name="connsiteX82" fmla="*/ 635328 w 1890605"/>
              <a:gd name="connsiteY82" fmla="*/ 383855 h 2016000"/>
              <a:gd name="connsiteX83" fmla="*/ 786365 w 1890605"/>
              <a:gd name="connsiteY83" fmla="*/ 232807 h 2016000"/>
              <a:gd name="connsiteX84" fmla="*/ 1490282 w 1890605"/>
              <a:gd name="connsiteY84" fmla="*/ 0 h 2016000"/>
              <a:gd name="connsiteX85" fmla="*/ 1662797 w 1890605"/>
              <a:gd name="connsiteY85" fmla="*/ 172527 h 2016000"/>
              <a:gd name="connsiteX86" fmla="*/ 1490281 w 1890605"/>
              <a:gd name="connsiteY86" fmla="*/ 345054 h 2016000"/>
              <a:gd name="connsiteX87" fmla="*/ 1317766 w 1890605"/>
              <a:gd name="connsiteY87" fmla="*/ 172527 h 2016000"/>
              <a:gd name="connsiteX88" fmla="*/ 1490282 w 1890605"/>
              <a:gd name="connsiteY88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18752 w 1890605"/>
              <a:gd name="connsiteY57" fmla="*/ 720362 h 2016000"/>
              <a:gd name="connsiteX58" fmla="*/ 333806 w 1890605"/>
              <a:gd name="connsiteY58" fmla="*/ 703044 h 2016000"/>
              <a:gd name="connsiteX59" fmla="*/ 494265 w 1890605"/>
              <a:gd name="connsiteY59" fmla="*/ 552126 h 2016000"/>
              <a:gd name="connsiteX60" fmla="*/ 499429 w 1890605"/>
              <a:gd name="connsiteY60" fmla="*/ 546642 h 2016000"/>
              <a:gd name="connsiteX61" fmla="*/ 606229 w 1890605"/>
              <a:gd name="connsiteY61" fmla="*/ 507880 h 2016000"/>
              <a:gd name="connsiteX62" fmla="*/ 731471 w 1890605"/>
              <a:gd name="connsiteY62" fmla="*/ 566228 h 2016000"/>
              <a:gd name="connsiteX63" fmla="*/ 748446 w 1890605"/>
              <a:gd name="connsiteY63" fmla="*/ 591976 h 2016000"/>
              <a:gd name="connsiteX64" fmla="*/ 850505 w 1890605"/>
              <a:gd name="connsiteY64" fmla="*/ 801241 h 2016000"/>
              <a:gd name="connsiteX65" fmla="*/ 945956 w 1890605"/>
              <a:gd name="connsiteY65" fmla="*/ 583152 h 2016000"/>
              <a:gd name="connsiteX66" fmla="*/ 958838 w 1890605"/>
              <a:gd name="connsiteY66" fmla="*/ 560286 h 2016000"/>
              <a:gd name="connsiteX67" fmla="*/ 959048 w 1890605"/>
              <a:gd name="connsiteY67" fmla="*/ 560043 h 2016000"/>
              <a:gd name="connsiteX68" fmla="*/ 966725 w 1890605"/>
              <a:gd name="connsiteY68" fmla="*/ 546479 h 2016000"/>
              <a:gd name="connsiteX69" fmla="*/ 983942 w 1890605"/>
              <a:gd name="connsiteY69" fmla="*/ 526672 h 2016000"/>
              <a:gd name="connsiteX70" fmla="*/ 1138515 w 1890605"/>
              <a:gd name="connsiteY70" fmla="*/ 381290 h 2016000"/>
              <a:gd name="connsiteX71" fmla="*/ 1162524 w 1890605"/>
              <a:gd name="connsiteY71" fmla="*/ 355943 h 2016000"/>
              <a:gd name="connsiteX72" fmla="*/ 1184014 w 1890605"/>
              <a:gd name="connsiteY72" fmla="*/ 341424 h 2016000"/>
              <a:gd name="connsiteX73" fmla="*/ 1187971 w 1890605"/>
              <a:gd name="connsiteY73" fmla="*/ 338389 h 2016000"/>
              <a:gd name="connsiteX74" fmla="*/ 1235074 w 1890605"/>
              <a:gd name="connsiteY74" fmla="*/ 320850 h 2016000"/>
              <a:gd name="connsiteX75" fmla="*/ 1236742 w 1890605"/>
              <a:gd name="connsiteY75" fmla="*/ 320742 h 2016000"/>
              <a:gd name="connsiteX76" fmla="*/ 1249742 w 1890605"/>
              <a:gd name="connsiteY76" fmla="*/ 317438 h 2016000"/>
              <a:gd name="connsiteX77" fmla="*/ 1284511 w 1890605"/>
              <a:gd name="connsiteY77" fmla="*/ 314567 h 2016000"/>
              <a:gd name="connsiteX78" fmla="*/ 786365 w 1890605"/>
              <a:gd name="connsiteY78" fmla="*/ 232807 h 2016000"/>
              <a:gd name="connsiteX79" fmla="*/ 937402 w 1890605"/>
              <a:gd name="connsiteY79" fmla="*/ 383855 h 2016000"/>
              <a:gd name="connsiteX80" fmla="*/ 786365 w 1890605"/>
              <a:gd name="connsiteY80" fmla="*/ 534902 h 2016000"/>
              <a:gd name="connsiteX81" fmla="*/ 635328 w 1890605"/>
              <a:gd name="connsiteY81" fmla="*/ 383855 h 2016000"/>
              <a:gd name="connsiteX82" fmla="*/ 786365 w 1890605"/>
              <a:gd name="connsiteY82" fmla="*/ 232807 h 2016000"/>
              <a:gd name="connsiteX83" fmla="*/ 1490282 w 1890605"/>
              <a:gd name="connsiteY83" fmla="*/ 0 h 2016000"/>
              <a:gd name="connsiteX84" fmla="*/ 1662797 w 1890605"/>
              <a:gd name="connsiteY84" fmla="*/ 172527 h 2016000"/>
              <a:gd name="connsiteX85" fmla="*/ 1490281 w 1890605"/>
              <a:gd name="connsiteY85" fmla="*/ 345054 h 2016000"/>
              <a:gd name="connsiteX86" fmla="*/ 1317766 w 1890605"/>
              <a:gd name="connsiteY86" fmla="*/ 172527 h 2016000"/>
              <a:gd name="connsiteX87" fmla="*/ 1490282 w 1890605"/>
              <a:gd name="connsiteY87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18752 w 1890605"/>
              <a:gd name="connsiteY57" fmla="*/ 720362 h 2016000"/>
              <a:gd name="connsiteX58" fmla="*/ 333806 w 1890605"/>
              <a:gd name="connsiteY58" fmla="*/ 703044 h 2016000"/>
              <a:gd name="connsiteX59" fmla="*/ 494265 w 1890605"/>
              <a:gd name="connsiteY59" fmla="*/ 552126 h 2016000"/>
              <a:gd name="connsiteX60" fmla="*/ 499429 w 1890605"/>
              <a:gd name="connsiteY60" fmla="*/ 546642 h 2016000"/>
              <a:gd name="connsiteX61" fmla="*/ 606229 w 1890605"/>
              <a:gd name="connsiteY61" fmla="*/ 507880 h 2016000"/>
              <a:gd name="connsiteX62" fmla="*/ 731471 w 1890605"/>
              <a:gd name="connsiteY62" fmla="*/ 566228 h 2016000"/>
              <a:gd name="connsiteX63" fmla="*/ 748446 w 1890605"/>
              <a:gd name="connsiteY63" fmla="*/ 591976 h 2016000"/>
              <a:gd name="connsiteX64" fmla="*/ 850505 w 1890605"/>
              <a:gd name="connsiteY64" fmla="*/ 801241 h 2016000"/>
              <a:gd name="connsiteX65" fmla="*/ 945956 w 1890605"/>
              <a:gd name="connsiteY65" fmla="*/ 583152 h 2016000"/>
              <a:gd name="connsiteX66" fmla="*/ 958838 w 1890605"/>
              <a:gd name="connsiteY66" fmla="*/ 560286 h 2016000"/>
              <a:gd name="connsiteX67" fmla="*/ 959048 w 1890605"/>
              <a:gd name="connsiteY67" fmla="*/ 560043 h 2016000"/>
              <a:gd name="connsiteX68" fmla="*/ 966725 w 1890605"/>
              <a:gd name="connsiteY68" fmla="*/ 546479 h 2016000"/>
              <a:gd name="connsiteX69" fmla="*/ 983942 w 1890605"/>
              <a:gd name="connsiteY69" fmla="*/ 526672 h 2016000"/>
              <a:gd name="connsiteX70" fmla="*/ 1138515 w 1890605"/>
              <a:gd name="connsiteY70" fmla="*/ 381290 h 2016000"/>
              <a:gd name="connsiteX71" fmla="*/ 1162524 w 1890605"/>
              <a:gd name="connsiteY71" fmla="*/ 355943 h 2016000"/>
              <a:gd name="connsiteX72" fmla="*/ 1184014 w 1890605"/>
              <a:gd name="connsiteY72" fmla="*/ 341424 h 2016000"/>
              <a:gd name="connsiteX73" fmla="*/ 1235074 w 1890605"/>
              <a:gd name="connsiteY73" fmla="*/ 320850 h 2016000"/>
              <a:gd name="connsiteX74" fmla="*/ 1236742 w 1890605"/>
              <a:gd name="connsiteY74" fmla="*/ 320742 h 2016000"/>
              <a:gd name="connsiteX75" fmla="*/ 1249742 w 1890605"/>
              <a:gd name="connsiteY75" fmla="*/ 317438 h 2016000"/>
              <a:gd name="connsiteX76" fmla="*/ 1284511 w 1890605"/>
              <a:gd name="connsiteY76" fmla="*/ 314567 h 2016000"/>
              <a:gd name="connsiteX77" fmla="*/ 786365 w 1890605"/>
              <a:gd name="connsiteY77" fmla="*/ 232807 h 2016000"/>
              <a:gd name="connsiteX78" fmla="*/ 937402 w 1890605"/>
              <a:gd name="connsiteY78" fmla="*/ 383855 h 2016000"/>
              <a:gd name="connsiteX79" fmla="*/ 786365 w 1890605"/>
              <a:gd name="connsiteY79" fmla="*/ 534902 h 2016000"/>
              <a:gd name="connsiteX80" fmla="*/ 635328 w 1890605"/>
              <a:gd name="connsiteY80" fmla="*/ 383855 h 2016000"/>
              <a:gd name="connsiteX81" fmla="*/ 786365 w 1890605"/>
              <a:gd name="connsiteY81" fmla="*/ 232807 h 2016000"/>
              <a:gd name="connsiteX82" fmla="*/ 1490282 w 1890605"/>
              <a:gd name="connsiteY82" fmla="*/ 0 h 2016000"/>
              <a:gd name="connsiteX83" fmla="*/ 1662797 w 1890605"/>
              <a:gd name="connsiteY83" fmla="*/ 172527 h 2016000"/>
              <a:gd name="connsiteX84" fmla="*/ 1490281 w 1890605"/>
              <a:gd name="connsiteY84" fmla="*/ 345054 h 2016000"/>
              <a:gd name="connsiteX85" fmla="*/ 1317766 w 1890605"/>
              <a:gd name="connsiteY85" fmla="*/ 172527 h 2016000"/>
              <a:gd name="connsiteX86" fmla="*/ 1490282 w 1890605"/>
              <a:gd name="connsiteY86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18752 w 1890605"/>
              <a:gd name="connsiteY57" fmla="*/ 720362 h 2016000"/>
              <a:gd name="connsiteX58" fmla="*/ 333806 w 1890605"/>
              <a:gd name="connsiteY58" fmla="*/ 703044 h 2016000"/>
              <a:gd name="connsiteX59" fmla="*/ 494265 w 1890605"/>
              <a:gd name="connsiteY59" fmla="*/ 552126 h 2016000"/>
              <a:gd name="connsiteX60" fmla="*/ 499429 w 1890605"/>
              <a:gd name="connsiteY60" fmla="*/ 546642 h 2016000"/>
              <a:gd name="connsiteX61" fmla="*/ 606229 w 1890605"/>
              <a:gd name="connsiteY61" fmla="*/ 507880 h 2016000"/>
              <a:gd name="connsiteX62" fmla="*/ 731471 w 1890605"/>
              <a:gd name="connsiteY62" fmla="*/ 566228 h 2016000"/>
              <a:gd name="connsiteX63" fmla="*/ 748446 w 1890605"/>
              <a:gd name="connsiteY63" fmla="*/ 591976 h 2016000"/>
              <a:gd name="connsiteX64" fmla="*/ 850505 w 1890605"/>
              <a:gd name="connsiteY64" fmla="*/ 801241 h 2016000"/>
              <a:gd name="connsiteX65" fmla="*/ 945956 w 1890605"/>
              <a:gd name="connsiteY65" fmla="*/ 583152 h 2016000"/>
              <a:gd name="connsiteX66" fmla="*/ 958838 w 1890605"/>
              <a:gd name="connsiteY66" fmla="*/ 560286 h 2016000"/>
              <a:gd name="connsiteX67" fmla="*/ 959048 w 1890605"/>
              <a:gd name="connsiteY67" fmla="*/ 560043 h 2016000"/>
              <a:gd name="connsiteX68" fmla="*/ 966725 w 1890605"/>
              <a:gd name="connsiteY68" fmla="*/ 546479 h 2016000"/>
              <a:gd name="connsiteX69" fmla="*/ 983942 w 1890605"/>
              <a:gd name="connsiteY69" fmla="*/ 526672 h 2016000"/>
              <a:gd name="connsiteX70" fmla="*/ 1138515 w 1890605"/>
              <a:gd name="connsiteY70" fmla="*/ 381290 h 2016000"/>
              <a:gd name="connsiteX71" fmla="*/ 1162524 w 1890605"/>
              <a:gd name="connsiteY71" fmla="*/ 355943 h 2016000"/>
              <a:gd name="connsiteX72" fmla="*/ 1184014 w 1890605"/>
              <a:gd name="connsiteY72" fmla="*/ 341424 h 2016000"/>
              <a:gd name="connsiteX73" fmla="*/ 1235074 w 1890605"/>
              <a:gd name="connsiteY73" fmla="*/ 320850 h 2016000"/>
              <a:gd name="connsiteX74" fmla="*/ 1249742 w 1890605"/>
              <a:gd name="connsiteY74" fmla="*/ 317438 h 2016000"/>
              <a:gd name="connsiteX75" fmla="*/ 1284511 w 1890605"/>
              <a:gd name="connsiteY75" fmla="*/ 314567 h 2016000"/>
              <a:gd name="connsiteX76" fmla="*/ 786365 w 1890605"/>
              <a:gd name="connsiteY76" fmla="*/ 232807 h 2016000"/>
              <a:gd name="connsiteX77" fmla="*/ 937402 w 1890605"/>
              <a:gd name="connsiteY77" fmla="*/ 383855 h 2016000"/>
              <a:gd name="connsiteX78" fmla="*/ 786365 w 1890605"/>
              <a:gd name="connsiteY78" fmla="*/ 534902 h 2016000"/>
              <a:gd name="connsiteX79" fmla="*/ 635328 w 1890605"/>
              <a:gd name="connsiteY79" fmla="*/ 383855 h 2016000"/>
              <a:gd name="connsiteX80" fmla="*/ 786365 w 1890605"/>
              <a:gd name="connsiteY80" fmla="*/ 232807 h 2016000"/>
              <a:gd name="connsiteX81" fmla="*/ 1490282 w 1890605"/>
              <a:gd name="connsiteY81" fmla="*/ 0 h 2016000"/>
              <a:gd name="connsiteX82" fmla="*/ 1662797 w 1890605"/>
              <a:gd name="connsiteY82" fmla="*/ 172527 h 2016000"/>
              <a:gd name="connsiteX83" fmla="*/ 1490281 w 1890605"/>
              <a:gd name="connsiteY83" fmla="*/ 345054 h 2016000"/>
              <a:gd name="connsiteX84" fmla="*/ 1317766 w 1890605"/>
              <a:gd name="connsiteY84" fmla="*/ 172527 h 2016000"/>
              <a:gd name="connsiteX85" fmla="*/ 1490282 w 1890605"/>
              <a:gd name="connsiteY85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18752 w 1890605"/>
              <a:gd name="connsiteY57" fmla="*/ 720362 h 2016000"/>
              <a:gd name="connsiteX58" fmla="*/ 333806 w 1890605"/>
              <a:gd name="connsiteY58" fmla="*/ 703044 h 2016000"/>
              <a:gd name="connsiteX59" fmla="*/ 494265 w 1890605"/>
              <a:gd name="connsiteY59" fmla="*/ 552126 h 2016000"/>
              <a:gd name="connsiteX60" fmla="*/ 499429 w 1890605"/>
              <a:gd name="connsiteY60" fmla="*/ 546642 h 2016000"/>
              <a:gd name="connsiteX61" fmla="*/ 606229 w 1890605"/>
              <a:gd name="connsiteY61" fmla="*/ 507880 h 2016000"/>
              <a:gd name="connsiteX62" fmla="*/ 731471 w 1890605"/>
              <a:gd name="connsiteY62" fmla="*/ 566228 h 2016000"/>
              <a:gd name="connsiteX63" fmla="*/ 748446 w 1890605"/>
              <a:gd name="connsiteY63" fmla="*/ 591976 h 2016000"/>
              <a:gd name="connsiteX64" fmla="*/ 850505 w 1890605"/>
              <a:gd name="connsiteY64" fmla="*/ 801241 h 2016000"/>
              <a:gd name="connsiteX65" fmla="*/ 945956 w 1890605"/>
              <a:gd name="connsiteY65" fmla="*/ 583152 h 2016000"/>
              <a:gd name="connsiteX66" fmla="*/ 958838 w 1890605"/>
              <a:gd name="connsiteY66" fmla="*/ 560286 h 2016000"/>
              <a:gd name="connsiteX67" fmla="*/ 959048 w 1890605"/>
              <a:gd name="connsiteY67" fmla="*/ 560043 h 2016000"/>
              <a:gd name="connsiteX68" fmla="*/ 966725 w 1890605"/>
              <a:gd name="connsiteY68" fmla="*/ 546479 h 2016000"/>
              <a:gd name="connsiteX69" fmla="*/ 983942 w 1890605"/>
              <a:gd name="connsiteY69" fmla="*/ 526672 h 2016000"/>
              <a:gd name="connsiteX70" fmla="*/ 1138515 w 1890605"/>
              <a:gd name="connsiteY70" fmla="*/ 381290 h 2016000"/>
              <a:gd name="connsiteX71" fmla="*/ 1162524 w 1890605"/>
              <a:gd name="connsiteY71" fmla="*/ 355943 h 2016000"/>
              <a:gd name="connsiteX72" fmla="*/ 1184014 w 1890605"/>
              <a:gd name="connsiteY72" fmla="*/ 341424 h 2016000"/>
              <a:gd name="connsiteX73" fmla="*/ 1249742 w 1890605"/>
              <a:gd name="connsiteY73" fmla="*/ 317438 h 2016000"/>
              <a:gd name="connsiteX74" fmla="*/ 1284511 w 1890605"/>
              <a:gd name="connsiteY74" fmla="*/ 314567 h 2016000"/>
              <a:gd name="connsiteX75" fmla="*/ 786365 w 1890605"/>
              <a:gd name="connsiteY75" fmla="*/ 232807 h 2016000"/>
              <a:gd name="connsiteX76" fmla="*/ 937402 w 1890605"/>
              <a:gd name="connsiteY76" fmla="*/ 383855 h 2016000"/>
              <a:gd name="connsiteX77" fmla="*/ 786365 w 1890605"/>
              <a:gd name="connsiteY77" fmla="*/ 534902 h 2016000"/>
              <a:gd name="connsiteX78" fmla="*/ 635328 w 1890605"/>
              <a:gd name="connsiteY78" fmla="*/ 383855 h 2016000"/>
              <a:gd name="connsiteX79" fmla="*/ 786365 w 1890605"/>
              <a:gd name="connsiteY79" fmla="*/ 232807 h 2016000"/>
              <a:gd name="connsiteX80" fmla="*/ 1490282 w 1890605"/>
              <a:gd name="connsiteY80" fmla="*/ 0 h 2016000"/>
              <a:gd name="connsiteX81" fmla="*/ 1662797 w 1890605"/>
              <a:gd name="connsiteY81" fmla="*/ 172527 h 2016000"/>
              <a:gd name="connsiteX82" fmla="*/ 1490281 w 1890605"/>
              <a:gd name="connsiteY82" fmla="*/ 345054 h 2016000"/>
              <a:gd name="connsiteX83" fmla="*/ 1317766 w 1890605"/>
              <a:gd name="connsiteY83" fmla="*/ 172527 h 2016000"/>
              <a:gd name="connsiteX84" fmla="*/ 1490282 w 1890605"/>
              <a:gd name="connsiteY84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18752 w 1890605"/>
              <a:gd name="connsiteY57" fmla="*/ 720362 h 2016000"/>
              <a:gd name="connsiteX58" fmla="*/ 333806 w 1890605"/>
              <a:gd name="connsiteY58" fmla="*/ 703044 h 2016000"/>
              <a:gd name="connsiteX59" fmla="*/ 494265 w 1890605"/>
              <a:gd name="connsiteY59" fmla="*/ 552126 h 2016000"/>
              <a:gd name="connsiteX60" fmla="*/ 499429 w 1890605"/>
              <a:gd name="connsiteY60" fmla="*/ 546642 h 2016000"/>
              <a:gd name="connsiteX61" fmla="*/ 606229 w 1890605"/>
              <a:gd name="connsiteY61" fmla="*/ 507880 h 2016000"/>
              <a:gd name="connsiteX62" fmla="*/ 731471 w 1890605"/>
              <a:gd name="connsiteY62" fmla="*/ 566228 h 2016000"/>
              <a:gd name="connsiteX63" fmla="*/ 748446 w 1890605"/>
              <a:gd name="connsiteY63" fmla="*/ 591976 h 2016000"/>
              <a:gd name="connsiteX64" fmla="*/ 850505 w 1890605"/>
              <a:gd name="connsiteY64" fmla="*/ 801241 h 2016000"/>
              <a:gd name="connsiteX65" fmla="*/ 945956 w 1890605"/>
              <a:gd name="connsiteY65" fmla="*/ 583152 h 2016000"/>
              <a:gd name="connsiteX66" fmla="*/ 958838 w 1890605"/>
              <a:gd name="connsiteY66" fmla="*/ 560286 h 2016000"/>
              <a:gd name="connsiteX67" fmla="*/ 959048 w 1890605"/>
              <a:gd name="connsiteY67" fmla="*/ 560043 h 2016000"/>
              <a:gd name="connsiteX68" fmla="*/ 966725 w 1890605"/>
              <a:gd name="connsiteY68" fmla="*/ 546479 h 2016000"/>
              <a:gd name="connsiteX69" fmla="*/ 983942 w 1890605"/>
              <a:gd name="connsiteY69" fmla="*/ 526672 h 2016000"/>
              <a:gd name="connsiteX70" fmla="*/ 1138515 w 1890605"/>
              <a:gd name="connsiteY70" fmla="*/ 381290 h 2016000"/>
              <a:gd name="connsiteX71" fmla="*/ 1184014 w 1890605"/>
              <a:gd name="connsiteY71" fmla="*/ 341424 h 2016000"/>
              <a:gd name="connsiteX72" fmla="*/ 1249742 w 1890605"/>
              <a:gd name="connsiteY72" fmla="*/ 317438 h 2016000"/>
              <a:gd name="connsiteX73" fmla="*/ 1284511 w 1890605"/>
              <a:gd name="connsiteY73" fmla="*/ 314567 h 2016000"/>
              <a:gd name="connsiteX74" fmla="*/ 786365 w 1890605"/>
              <a:gd name="connsiteY74" fmla="*/ 232807 h 2016000"/>
              <a:gd name="connsiteX75" fmla="*/ 937402 w 1890605"/>
              <a:gd name="connsiteY75" fmla="*/ 383855 h 2016000"/>
              <a:gd name="connsiteX76" fmla="*/ 786365 w 1890605"/>
              <a:gd name="connsiteY76" fmla="*/ 534902 h 2016000"/>
              <a:gd name="connsiteX77" fmla="*/ 635328 w 1890605"/>
              <a:gd name="connsiteY77" fmla="*/ 383855 h 2016000"/>
              <a:gd name="connsiteX78" fmla="*/ 786365 w 1890605"/>
              <a:gd name="connsiteY78" fmla="*/ 232807 h 2016000"/>
              <a:gd name="connsiteX79" fmla="*/ 1490282 w 1890605"/>
              <a:gd name="connsiteY79" fmla="*/ 0 h 2016000"/>
              <a:gd name="connsiteX80" fmla="*/ 1662797 w 1890605"/>
              <a:gd name="connsiteY80" fmla="*/ 172527 h 2016000"/>
              <a:gd name="connsiteX81" fmla="*/ 1490281 w 1890605"/>
              <a:gd name="connsiteY81" fmla="*/ 345054 h 2016000"/>
              <a:gd name="connsiteX82" fmla="*/ 1317766 w 1890605"/>
              <a:gd name="connsiteY82" fmla="*/ 172527 h 2016000"/>
              <a:gd name="connsiteX83" fmla="*/ 1490282 w 1890605"/>
              <a:gd name="connsiteY83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18752 w 1890605"/>
              <a:gd name="connsiteY57" fmla="*/ 720362 h 2016000"/>
              <a:gd name="connsiteX58" fmla="*/ 333806 w 1890605"/>
              <a:gd name="connsiteY58" fmla="*/ 703044 h 2016000"/>
              <a:gd name="connsiteX59" fmla="*/ 494265 w 1890605"/>
              <a:gd name="connsiteY59" fmla="*/ 552126 h 2016000"/>
              <a:gd name="connsiteX60" fmla="*/ 499429 w 1890605"/>
              <a:gd name="connsiteY60" fmla="*/ 546642 h 2016000"/>
              <a:gd name="connsiteX61" fmla="*/ 606229 w 1890605"/>
              <a:gd name="connsiteY61" fmla="*/ 507880 h 2016000"/>
              <a:gd name="connsiteX62" fmla="*/ 731471 w 1890605"/>
              <a:gd name="connsiteY62" fmla="*/ 566228 h 2016000"/>
              <a:gd name="connsiteX63" fmla="*/ 748446 w 1890605"/>
              <a:gd name="connsiteY63" fmla="*/ 591976 h 2016000"/>
              <a:gd name="connsiteX64" fmla="*/ 850505 w 1890605"/>
              <a:gd name="connsiteY64" fmla="*/ 801241 h 2016000"/>
              <a:gd name="connsiteX65" fmla="*/ 945956 w 1890605"/>
              <a:gd name="connsiteY65" fmla="*/ 583152 h 2016000"/>
              <a:gd name="connsiteX66" fmla="*/ 958838 w 1890605"/>
              <a:gd name="connsiteY66" fmla="*/ 560286 h 2016000"/>
              <a:gd name="connsiteX67" fmla="*/ 959048 w 1890605"/>
              <a:gd name="connsiteY67" fmla="*/ 560043 h 2016000"/>
              <a:gd name="connsiteX68" fmla="*/ 983942 w 1890605"/>
              <a:gd name="connsiteY68" fmla="*/ 526672 h 2016000"/>
              <a:gd name="connsiteX69" fmla="*/ 1138515 w 1890605"/>
              <a:gd name="connsiteY69" fmla="*/ 381290 h 2016000"/>
              <a:gd name="connsiteX70" fmla="*/ 1184014 w 1890605"/>
              <a:gd name="connsiteY70" fmla="*/ 341424 h 2016000"/>
              <a:gd name="connsiteX71" fmla="*/ 1249742 w 1890605"/>
              <a:gd name="connsiteY71" fmla="*/ 317438 h 2016000"/>
              <a:gd name="connsiteX72" fmla="*/ 1284511 w 1890605"/>
              <a:gd name="connsiteY72" fmla="*/ 314567 h 2016000"/>
              <a:gd name="connsiteX73" fmla="*/ 786365 w 1890605"/>
              <a:gd name="connsiteY73" fmla="*/ 232807 h 2016000"/>
              <a:gd name="connsiteX74" fmla="*/ 937402 w 1890605"/>
              <a:gd name="connsiteY74" fmla="*/ 383855 h 2016000"/>
              <a:gd name="connsiteX75" fmla="*/ 786365 w 1890605"/>
              <a:gd name="connsiteY75" fmla="*/ 534902 h 2016000"/>
              <a:gd name="connsiteX76" fmla="*/ 635328 w 1890605"/>
              <a:gd name="connsiteY76" fmla="*/ 383855 h 2016000"/>
              <a:gd name="connsiteX77" fmla="*/ 786365 w 1890605"/>
              <a:gd name="connsiteY77" fmla="*/ 232807 h 2016000"/>
              <a:gd name="connsiteX78" fmla="*/ 1490282 w 1890605"/>
              <a:gd name="connsiteY78" fmla="*/ 0 h 2016000"/>
              <a:gd name="connsiteX79" fmla="*/ 1662797 w 1890605"/>
              <a:gd name="connsiteY79" fmla="*/ 172527 h 2016000"/>
              <a:gd name="connsiteX80" fmla="*/ 1490281 w 1890605"/>
              <a:gd name="connsiteY80" fmla="*/ 345054 h 2016000"/>
              <a:gd name="connsiteX81" fmla="*/ 1317766 w 1890605"/>
              <a:gd name="connsiteY81" fmla="*/ 172527 h 2016000"/>
              <a:gd name="connsiteX82" fmla="*/ 1490282 w 1890605"/>
              <a:gd name="connsiteY82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18752 w 1890605"/>
              <a:gd name="connsiteY57" fmla="*/ 720362 h 2016000"/>
              <a:gd name="connsiteX58" fmla="*/ 333806 w 1890605"/>
              <a:gd name="connsiteY58" fmla="*/ 703044 h 2016000"/>
              <a:gd name="connsiteX59" fmla="*/ 494265 w 1890605"/>
              <a:gd name="connsiteY59" fmla="*/ 552126 h 2016000"/>
              <a:gd name="connsiteX60" fmla="*/ 499429 w 1890605"/>
              <a:gd name="connsiteY60" fmla="*/ 546642 h 2016000"/>
              <a:gd name="connsiteX61" fmla="*/ 606229 w 1890605"/>
              <a:gd name="connsiteY61" fmla="*/ 507880 h 2016000"/>
              <a:gd name="connsiteX62" fmla="*/ 731471 w 1890605"/>
              <a:gd name="connsiteY62" fmla="*/ 566228 h 2016000"/>
              <a:gd name="connsiteX63" fmla="*/ 748446 w 1890605"/>
              <a:gd name="connsiteY63" fmla="*/ 591976 h 2016000"/>
              <a:gd name="connsiteX64" fmla="*/ 850505 w 1890605"/>
              <a:gd name="connsiteY64" fmla="*/ 801241 h 2016000"/>
              <a:gd name="connsiteX65" fmla="*/ 945956 w 1890605"/>
              <a:gd name="connsiteY65" fmla="*/ 583152 h 2016000"/>
              <a:gd name="connsiteX66" fmla="*/ 958838 w 1890605"/>
              <a:gd name="connsiteY66" fmla="*/ 560286 h 2016000"/>
              <a:gd name="connsiteX67" fmla="*/ 983942 w 1890605"/>
              <a:gd name="connsiteY67" fmla="*/ 526672 h 2016000"/>
              <a:gd name="connsiteX68" fmla="*/ 1138515 w 1890605"/>
              <a:gd name="connsiteY68" fmla="*/ 381290 h 2016000"/>
              <a:gd name="connsiteX69" fmla="*/ 1184014 w 1890605"/>
              <a:gd name="connsiteY69" fmla="*/ 341424 h 2016000"/>
              <a:gd name="connsiteX70" fmla="*/ 1249742 w 1890605"/>
              <a:gd name="connsiteY70" fmla="*/ 317438 h 2016000"/>
              <a:gd name="connsiteX71" fmla="*/ 1284511 w 1890605"/>
              <a:gd name="connsiteY71" fmla="*/ 314567 h 2016000"/>
              <a:gd name="connsiteX72" fmla="*/ 786365 w 1890605"/>
              <a:gd name="connsiteY72" fmla="*/ 232807 h 2016000"/>
              <a:gd name="connsiteX73" fmla="*/ 937402 w 1890605"/>
              <a:gd name="connsiteY73" fmla="*/ 383855 h 2016000"/>
              <a:gd name="connsiteX74" fmla="*/ 786365 w 1890605"/>
              <a:gd name="connsiteY74" fmla="*/ 534902 h 2016000"/>
              <a:gd name="connsiteX75" fmla="*/ 635328 w 1890605"/>
              <a:gd name="connsiteY75" fmla="*/ 383855 h 2016000"/>
              <a:gd name="connsiteX76" fmla="*/ 786365 w 1890605"/>
              <a:gd name="connsiteY76" fmla="*/ 232807 h 2016000"/>
              <a:gd name="connsiteX77" fmla="*/ 1490282 w 1890605"/>
              <a:gd name="connsiteY77" fmla="*/ 0 h 2016000"/>
              <a:gd name="connsiteX78" fmla="*/ 1662797 w 1890605"/>
              <a:gd name="connsiteY78" fmla="*/ 172527 h 2016000"/>
              <a:gd name="connsiteX79" fmla="*/ 1490281 w 1890605"/>
              <a:gd name="connsiteY79" fmla="*/ 345054 h 2016000"/>
              <a:gd name="connsiteX80" fmla="*/ 1317766 w 1890605"/>
              <a:gd name="connsiteY80" fmla="*/ 172527 h 2016000"/>
              <a:gd name="connsiteX81" fmla="*/ 1490282 w 1890605"/>
              <a:gd name="connsiteY81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18752 w 1890605"/>
              <a:gd name="connsiteY57" fmla="*/ 720362 h 2016000"/>
              <a:gd name="connsiteX58" fmla="*/ 333806 w 1890605"/>
              <a:gd name="connsiteY58" fmla="*/ 703044 h 2016000"/>
              <a:gd name="connsiteX59" fmla="*/ 494265 w 1890605"/>
              <a:gd name="connsiteY59" fmla="*/ 552126 h 2016000"/>
              <a:gd name="connsiteX60" fmla="*/ 499429 w 1890605"/>
              <a:gd name="connsiteY60" fmla="*/ 546642 h 2016000"/>
              <a:gd name="connsiteX61" fmla="*/ 606229 w 1890605"/>
              <a:gd name="connsiteY61" fmla="*/ 507880 h 2016000"/>
              <a:gd name="connsiteX62" fmla="*/ 731471 w 1890605"/>
              <a:gd name="connsiteY62" fmla="*/ 566228 h 2016000"/>
              <a:gd name="connsiteX63" fmla="*/ 748446 w 1890605"/>
              <a:gd name="connsiteY63" fmla="*/ 591976 h 2016000"/>
              <a:gd name="connsiteX64" fmla="*/ 850505 w 1890605"/>
              <a:gd name="connsiteY64" fmla="*/ 801241 h 2016000"/>
              <a:gd name="connsiteX65" fmla="*/ 945956 w 1890605"/>
              <a:gd name="connsiteY65" fmla="*/ 583152 h 2016000"/>
              <a:gd name="connsiteX66" fmla="*/ 983942 w 1890605"/>
              <a:gd name="connsiteY66" fmla="*/ 526672 h 2016000"/>
              <a:gd name="connsiteX67" fmla="*/ 1138515 w 1890605"/>
              <a:gd name="connsiteY67" fmla="*/ 381290 h 2016000"/>
              <a:gd name="connsiteX68" fmla="*/ 1184014 w 1890605"/>
              <a:gd name="connsiteY68" fmla="*/ 341424 h 2016000"/>
              <a:gd name="connsiteX69" fmla="*/ 1249742 w 1890605"/>
              <a:gd name="connsiteY69" fmla="*/ 317438 h 2016000"/>
              <a:gd name="connsiteX70" fmla="*/ 1284511 w 1890605"/>
              <a:gd name="connsiteY70" fmla="*/ 314567 h 2016000"/>
              <a:gd name="connsiteX71" fmla="*/ 786365 w 1890605"/>
              <a:gd name="connsiteY71" fmla="*/ 232807 h 2016000"/>
              <a:gd name="connsiteX72" fmla="*/ 937402 w 1890605"/>
              <a:gd name="connsiteY72" fmla="*/ 383855 h 2016000"/>
              <a:gd name="connsiteX73" fmla="*/ 786365 w 1890605"/>
              <a:gd name="connsiteY73" fmla="*/ 534902 h 2016000"/>
              <a:gd name="connsiteX74" fmla="*/ 635328 w 1890605"/>
              <a:gd name="connsiteY74" fmla="*/ 383855 h 2016000"/>
              <a:gd name="connsiteX75" fmla="*/ 786365 w 1890605"/>
              <a:gd name="connsiteY75" fmla="*/ 232807 h 2016000"/>
              <a:gd name="connsiteX76" fmla="*/ 1490282 w 1890605"/>
              <a:gd name="connsiteY76" fmla="*/ 0 h 2016000"/>
              <a:gd name="connsiteX77" fmla="*/ 1662797 w 1890605"/>
              <a:gd name="connsiteY77" fmla="*/ 172527 h 2016000"/>
              <a:gd name="connsiteX78" fmla="*/ 1490281 w 1890605"/>
              <a:gd name="connsiteY78" fmla="*/ 345054 h 2016000"/>
              <a:gd name="connsiteX79" fmla="*/ 1317766 w 1890605"/>
              <a:gd name="connsiteY79" fmla="*/ 172527 h 2016000"/>
              <a:gd name="connsiteX80" fmla="*/ 1490282 w 1890605"/>
              <a:gd name="connsiteY80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18752 w 1890605"/>
              <a:gd name="connsiteY57" fmla="*/ 720362 h 2016000"/>
              <a:gd name="connsiteX58" fmla="*/ 333806 w 1890605"/>
              <a:gd name="connsiteY58" fmla="*/ 703044 h 2016000"/>
              <a:gd name="connsiteX59" fmla="*/ 494265 w 1890605"/>
              <a:gd name="connsiteY59" fmla="*/ 552126 h 2016000"/>
              <a:gd name="connsiteX60" fmla="*/ 499429 w 1890605"/>
              <a:gd name="connsiteY60" fmla="*/ 546642 h 2016000"/>
              <a:gd name="connsiteX61" fmla="*/ 606229 w 1890605"/>
              <a:gd name="connsiteY61" fmla="*/ 507880 h 2016000"/>
              <a:gd name="connsiteX62" fmla="*/ 731471 w 1890605"/>
              <a:gd name="connsiteY62" fmla="*/ 566228 h 2016000"/>
              <a:gd name="connsiteX63" fmla="*/ 748446 w 1890605"/>
              <a:gd name="connsiteY63" fmla="*/ 591976 h 2016000"/>
              <a:gd name="connsiteX64" fmla="*/ 850505 w 1890605"/>
              <a:gd name="connsiteY64" fmla="*/ 801241 h 2016000"/>
              <a:gd name="connsiteX65" fmla="*/ 945956 w 1890605"/>
              <a:gd name="connsiteY65" fmla="*/ 583152 h 2016000"/>
              <a:gd name="connsiteX66" fmla="*/ 1009342 w 1890605"/>
              <a:gd name="connsiteY66" fmla="*/ 498097 h 2016000"/>
              <a:gd name="connsiteX67" fmla="*/ 1138515 w 1890605"/>
              <a:gd name="connsiteY67" fmla="*/ 381290 h 2016000"/>
              <a:gd name="connsiteX68" fmla="*/ 1184014 w 1890605"/>
              <a:gd name="connsiteY68" fmla="*/ 341424 h 2016000"/>
              <a:gd name="connsiteX69" fmla="*/ 1249742 w 1890605"/>
              <a:gd name="connsiteY69" fmla="*/ 317438 h 2016000"/>
              <a:gd name="connsiteX70" fmla="*/ 1284511 w 1890605"/>
              <a:gd name="connsiteY70" fmla="*/ 314567 h 2016000"/>
              <a:gd name="connsiteX71" fmla="*/ 786365 w 1890605"/>
              <a:gd name="connsiteY71" fmla="*/ 232807 h 2016000"/>
              <a:gd name="connsiteX72" fmla="*/ 937402 w 1890605"/>
              <a:gd name="connsiteY72" fmla="*/ 383855 h 2016000"/>
              <a:gd name="connsiteX73" fmla="*/ 786365 w 1890605"/>
              <a:gd name="connsiteY73" fmla="*/ 534902 h 2016000"/>
              <a:gd name="connsiteX74" fmla="*/ 635328 w 1890605"/>
              <a:gd name="connsiteY74" fmla="*/ 383855 h 2016000"/>
              <a:gd name="connsiteX75" fmla="*/ 786365 w 1890605"/>
              <a:gd name="connsiteY75" fmla="*/ 232807 h 2016000"/>
              <a:gd name="connsiteX76" fmla="*/ 1490282 w 1890605"/>
              <a:gd name="connsiteY76" fmla="*/ 0 h 2016000"/>
              <a:gd name="connsiteX77" fmla="*/ 1662797 w 1890605"/>
              <a:gd name="connsiteY77" fmla="*/ 172527 h 2016000"/>
              <a:gd name="connsiteX78" fmla="*/ 1490281 w 1890605"/>
              <a:gd name="connsiteY78" fmla="*/ 345054 h 2016000"/>
              <a:gd name="connsiteX79" fmla="*/ 1317766 w 1890605"/>
              <a:gd name="connsiteY79" fmla="*/ 172527 h 2016000"/>
              <a:gd name="connsiteX80" fmla="*/ 1490282 w 1890605"/>
              <a:gd name="connsiteY80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18752 w 1890605"/>
              <a:gd name="connsiteY57" fmla="*/ 720362 h 2016000"/>
              <a:gd name="connsiteX58" fmla="*/ 333806 w 1890605"/>
              <a:gd name="connsiteY58" fmla="*/ 703044 h 2016000"/>
              <a:gd name="connsiteX59" fmla="*/ 494265 w 1890605"/>
              <a:gd name="connsiteY59" fmla="*/ 552126 h 2016000"/>
              <a:gd name="connsiteX60" fmla="*/ 499429 w 1890605"/>
              <a:gd name="connsiteY60" fmla="*/ 546642 h 2016000"/>
              <a:gd name="connsiteX61" fmla="*/ 606229 w 1890605"/>
              <a:gd name="connsiteY61" fmla="*/ 507880 h 2016000"/>
              <a:gd name="connsiteX62" fmla="*/ 731471 w 1890605"/>
              <a:gd name="connsiteY62" fmla="*/ 566228 h 2016000"/>
              <a:gd name="connsiteX63" fmla="*/ 748446 w 1890605"/>
              <a:gd name="connsiteY63" fmla="*/ 591976 h 2016000"/>
              <a:gd name="connsiteX64" fmla="*/ 850505 w 1890605"/>
              <a:gd name="connsiteY64" fmla="*/ 801241 h 2016000"/>
              <a:gd name="connsiteX65" fmla="*/ 930081 w 1890605"/>
              <a:gd name="connsiteY65" fmla="*/ 627602 h 2016000"/>
              <a:gd name="connsiteX66" fmla="*/ 1009342 w 1890605"/>
              <a:gd name="connsiteY66" fmla="*/ 498097 h 2016000"/>
              <a:gd name="connsiteX67" fmla="*/ 1138515 w 1890605"/>
              <a:gd name="connsiteY67" fmla="*/ 381290 h 2016000"/>
              <a:gd name="connsiteX68" fmla="*/ 1184014 w 1890605"/>
              <a:gd name="connsiteY68" fmla="*/ 341424 h 2016000"/>
              <a:gd name="connsiteX69" fmla="*/ 1249742 w 1890605"/>
              <a:gd name="connsiteY69" fmla="*/ 317438 h 2016000"/>
              <a:gd name="connsiteX70" fmla="*/ 1284511 w 1890605"/>
              <a:gd name="connsiteY70" fmla="*/ 314567 h 2016000"/>
              <a:gd name="connsiteX71" fmla="*/ 786365 w 1890605"/>
              <a:gd name="connsiteY71" fmla="*/ 232807 h 2016000"/>
              <a:gd name="connsiteX72" fmla="*/ 937402 w 1890605"/>
              <a:gd name="connsiteY72" fmla="*/ 383855 h 2016000"/>
              <a:gd name="connsiteX73" fmla="*/ 786365 w 1890605"/>
              <a:gd name="connsiteY73" fmla="*/ 534902 h 2016000"/>
              <a:gd name="connsiteX74" fmla="*/ 635328 w 1890605"/>
              <a:gd name="connsiteY74" fmla="*/ 383855 h 2016000"/>
              <a:gd name="connsiteX75" fmla="*/ 786365 w 1890605"/>
              <a:gd name="connsiteY75" fmla="*/ 232807 h 2016000"/>
              <a:gd name="connsiteX76" fmla="*/ 1490282 w 1890605"/>
              <a:gd name="connsiteY76" fmla="*/ 0 h 2016000"/>
              <a:gd name="connsiteX77" fmla="*/ 1662797 w 1890605"/>
              <a:gd name="connsiteY77" fmla="*/ 172527 h 2016000"/>
              <a:gd name="connsiteX78" fmla="*/ 1490281 w 1890605"/>
              <a:gd name="connsiteY78" fmla="*/ 345054 h 2016000"/>
              <a:gd name="connsiteX79" fmla="*/ 1317766 w 1890605"/>
              <a:gd name="connsiteY79" fmla="*/ 172527 h 2016000"/>
              <a:gd name="connsiteX80" fmla="*/ 1490282 w 1890605"/>
              <a:gd name="connsiteY80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18752 w 1890605"/>
              <a:gd name="connsiteY57" fmla="*/ 720362 h 2016000"/>
              <a:gd name="connsiteX58" fmla="*/ 333806 w 1890605"/>
              <a:gd name="connsiteY58" fmla="*/ 703044 h 2016000"/>
              <a:gd name="connsiteX59" fmla="*/ 494265 w 1890605"/>
              <a:gd name="connsiteY59" fmla="*/ 552126 h 2016000"/>
              <a:gd name="connsiteX60" fmla="*/ 499429 w 1890605"/>
              <a:gd name="connsiteY60" fmla="*/ 546642 h 2016000"/>
              <a:gd name="connsiteX61" fmla="*/ 606229 w 1890605"/>
              <a:gd name="connsiteY61" fmla="*/ 507880 h 2016000"/>
              <a:gd name="connsiteX62" fmla="*/ 731471 w 1890605"/>
              <a:gd name="connsiteY62" fmla="*/ 566228 h 2016000"/>
              <a:gd name="connsiteX63" fmla="*/ 748446 w 1890605"/>
              <a:gd name="connsiteY63" fmla="*/ 591976 h 2016000"/>
              <a:gd name="connsiteX64" fmla="*/ 850505 w 1890605"/>
              <a:gd name="connsiteY64" fmla="*/ 801241 h 2016000"/>
              <a:gd name="connsiteX65" fmla="*/ 930081 w 1890605"/>
              <a:gd name="connsiteY65" fmla="*/ 627602 h 2016000"/>
              <a:gd name="connsiteX66" fmla="*/ 1031567 w 1890605"/>
              <a:gd name="connsiteY66" fmla="*/ 479047 h 2016000"/>
              <a:gd name="connsiteX67" fmla="*/ 1138515 w 1890605"/>
              <a:gd name="connsiteY67" fmla="*/ 381290 h 2016000"/>
              <a:gd name="connsiteX68" fmla="*/ 1184014 w 1890605"/>
              <a:gd name="connsiteY68" fmla="*/ 341424 h 2016000"/>
              <a:gd name="connsiteX69" fmla="*/ 1249742 w 1890605"/>
              <a:gd name="connsiteY69" fmla="*/ 317438 h 2016000"/>
              <a:gd name="connsiteX70" fmla="*/ 1284511 w 1890605"/>
              <a:gd name="connsiteY70" fmla="*/ 314567 h 2016000"/>
              <a:gd name="connsiteX71" fmla="*/ 786365 w 1890605"/>
              <a:gd name="connsiteY71" fmla="*/ 232807 h 2016000"/>
              <a:gd name="connsiteX72" fmla="*/ 937402 w 1890605"/>
              <a:gd name="connsiteY72" fmla="*/ 383855 h 2016000"/>
              <a:gd name="connsiteX73" fmla="*/ 786365 w 1890605"/>
              <a:gd name="connsiteY73" fmla="*/ 534902 h 2016000"/>
              <a:gd name="connsiteX74" fmla="*/ 635328 w 1890605"/>
              <a:gd name="connsiteY74" fmla="*/ 383855 h 2016000"/>
              <a:gd name="connsiteX75" fmla="*/ 786365 w 1890605"/>
              <a:gd name="connsiteY75" fmla="*/ 232807 h 2016000"/>
              <a:gd name="connsiteX76" fmla="*/ 1490282 w 1890605"/>
              <a:gd name="connsiteY76" fmla="*/ 0 h 2016000"/>
              <a:gd name="connsiteX77" fmla="*/ 1662797 w 1890605"/>
              <a:gd name="connsiteY77" fmla="*/ 172527 h 2016000"/>
              <a:gd name="connsiteX78" fmla="*/ 1490281 w 1890605"/>
              <a:gd name="connsiteY78" fmla="*/ 345054 h 2016000"/>
              <a:gd name="connsiteX79" fmla="*/ 1317766 w 1890605"/>
              <a:gd name="connsiteY79" fmla="*/ 172527 h 2016000"/>
              <a:gd name="connsiteX80" fmla="*/ 1490282 w 1890605"/>
              <a:gd name="connsiteY80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18752 w 1890605"/>
              <a:gd name="connsiteY57" fmla="*/ 720362 h 2016000"/>
              <a:gd name="connsiteX58" fmla="*/ 333806 w 1890605"/>
              <a:gd name="connsiteY58" fmla="*/ 703044 h 2016000"/>
              <a:gd name="connsiteX59" fmla="*/ 499429 w 1890605"/>
              <a:gd name="connsiteY59" fmla="*/ 546642 h 2016000"/>
              <a:gd name="connsiteX60" fmla="*/ 606229 w 1890605"/>
              <a:gd name="connsiteY60" fmla="*/ 507880 h 2016000"/>
              <a:gd name="connsiteX61" fmla="*/ 731471 w 1890605"/>
              <a:gd name="connsiteY61" fmla="*/ 566228 h 2016000"/>
              <a:gd name="connsiteX62" fmla="*/ 748446 w 1890605"/>
              <a:gd name="connsiteY62" fmla="*/ 591976 h 2016000"/>
              <a:gd name="connsiteX63" fmla="*/ 850505 w 1890605"/>
              <a:gd name="connsiteY63" fmla="*/ 801241 h 2016000"/>
              <a:gd name="connsiteX64" fmla="*/ 930081 w 1890605"/>
              <a:gd name="connsiteY64" fmla="*/ 627602 h 2016000"/>
              <a:gd name="connsiteX65" fmla="*/ 1031567 w 1890605"/>
              <a:gd name="connsiteY65" fmla="*/ 479047 h 2016000"/>
              <a:gd name="connsiteX66" fmla="*/ 1138515 w 1890605"/>
              <a:gd name="connsiteY66" fmla="*/ 381290 h 2016000"/>
              <a:gd name="connsiteX67" fmla="*/ 1184014 w 1890605"/>
              <a:gd name="connsiteY67" fmla="*/ 341424 h 2016000"/>
              <a:gd name="connsiteX68" fmla="*/ 1249742 w 1890605"/>
              <a:gd name="connsiteY68" fmla="*/ 317438 h 2016000"/>
              <a:gd name="connsiteX69" fmla="*/ 1284511 w 1890605"/>
              <a:gd name="connsiteY69" fmla="*/ 314567 h 2016000"/>
              <a:gd name="connsiteX70" fmla="*/ 786365 w 1890605"/>
              <a:gd name="connsiteY70" fmla="*/ 232807 h 2016000"/>
              <a:gd name="connsiteX71" fmla="*/ 937402 w 1890605"/>
              <a:gd name="connsiteY71" fmla="*/ 383855 h 2016000"/>
              <a:gd name="connsiteX72" fmla="*/ 786365 w 1890605"/>
              <a:gd name="connsiteY72" fmla="*/ 534902 h 2016000"/>
              <a:gd name="connsiteX73" fmla="*/ 635328 w 1890605"/>
              <a:gd name="connsiteY73" fmla="*/ 383855 h 2016000"/>
              <a:gd name="connsiteX74" fmla="*/ 786365 w 1890605"/>
              <a:gd name="connsiteY74" fmla="*/ 232807 h 2016000"/>
              <a:gd name="connsiteX75" fmla="*/ 1490282 w 1890605"/>
              <a:gd name="connsiteY75" fmla="*/ 0 h 2016000"/>
              <a:gd name="connsiteX76" fmla="*/ 1662797 w 1890605"/>
              <a:gd name="connsiteY76" fmla="*/ 172527 h 2016000"/>
              <a:gd name="connsiteX77" fmla="*/ 1490281 w 1890605"/>
              <a:gd name="connsiteY77" fmla="*/ 345054 h 2016000"/>
              <a:gd name="connsiteX78" fmla="*/ 1317766 w 1890605"/>
              <a:gd name="connsiteY78" fmla="*/ 172527 h 2016000"/>
              <a:gd name="connsiteX79" fmla="*/ 1490282 w 1890605"/>
              <a:gd name="connsiteY79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05970 w 1890605"/>
              <a:gd name="connsiteY56" fmla="*/ 739023 h 2016000"/>
              <a:gd name="connsiteX57" fmla="*/ 333806 w 1890605"/>
              <a:gd name="connsiteY57" fmla="*/ 703044 h 2016000"/>
              <a:gd name="connsiteX58" fmla="*/ 499429 w 1890605"/>
              <a:gd name="connsiteY58" fmla="*/ 546642 h 2016000"/>
              <a:gd name="connsiteX59" fmla="*/ 606229 w 1890605"/>
              <a:gd name="connsiteY59" fmla="*/ 507880 h 2016000"/>
              <a:gd name="connsiteX60" fmla="*/ 731471 w 1890605"/>
              <a:gd name="connsiteY60" fmla="*/ 566228 h 2016000"/>
              <a:gd name="connsiteX61" fmla="*/ 748446 w 1890605"/>
              <a:gd name="connsiteY61" fmla="*/ 591976 h 2016000"/>
              <a:gd name="connsiteX62" fmla="*/ 850505 w 1890605"/>
              <a:gd name="connsiteY62" fmla="*/ 801241 h 2016000"/>
              <a:gd name="connsiteX63" fmla="*/ 930081 w 1890605"/>
              <a:gd name="connsiteY63" fmla="*/ 627602 h 2016000"/>
              <a:gd name="connsiteX64" fmla="*/ 1031567 w 1890605"/>
              <a:gd name="connsiteY64" fmla="*/ 479047 h 2016000"/>
              <a:gd name="connsiteX65" fmla="*/ 1138515 w 1890605"/>
              <a:gd name="connsiteY65" fmla="*/ 381290 h 2016000"/>
              <a:gd name="connsiteX66" fmla="*/ 1184014 w 1890605"/>
              <a:gd name="connsiteY66" fmla="*/ 341424 h 2016000"/>
              <a:gd name="connsiteX67" fmla="*/ 1249742 w 1890605"/>
              <a:gd name="connsiteY67" fmla="*/ 317438 h 2016000"/>
              <a:gd name="connsiteX68" fmla="*/ 1284511 w 1890605"/>
              <a:gd name="connsiteY68" fmla="*/ 314567 h 2016000"/>
              <a:gd name="connsiteX69" fmla="*/ 786365 w 1890605"/>
              <a:gd name="connsiteY69" fmla="*/ 232807 h 2016000"/>
              <a:gd name="connsiteX70" fmla="*/ 937402 w 1890605"/>
              <a:gd name="connsiteY70" fmla="*/ 383855 h 2016000"/>
              <a:gd name="connsiteX71" fmla="*/ 786365 w 1890605"/>
              <a:gd name="connsiteY71" fmla="*/ 534902 h 2016000"/>
              <a:gd name="connsiteX72" fmla="*/ 635328 w 1890605"/>
              <a:gd name="connsiteY72" fmla="*/ 383855 h 2016000"/>
              <a:gd name="connsiteX73" fmla="*/ 786365 w 1890605"/>
              <a:gd name="connsiteY73" fmla="*/ 232807 h 2016000"/>
              <a:gd name="connsiteX74" fmla="*/ 1490282 w 1890605"/>
              <a:gd name="connsiteY74" fmla="*/ 0 h 2016000"/>
              <a:gd name="connsiteX75" fmla="*/ 1662797 w 1890605"/>
              <a:gd name="connsiteY75" fmla="*/ 172527 h 2016000"/>
              <a:gd name="connsiteX76" fmla="*/ 1490281 w 1890605"/>
              <a:gd name="connsiteY76" fmla="*/ 345054 h 2016000"/>
              <a:gd name="connsiteX77" fmla="*/ 1317766 w 1890605"/>
              <a:gd name="connsiteY77" fmla="*/ 172527 h 2016000"/>
              <a:gd name="connsiteX78" fmla="*/ 1490282 w 1890605"/>
              <a:gd name="connsiteY78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33806 w 1890605"/>
              <a:gd name="connsiteY56" fmla="*/ 703044 h 2016000"/>
              <a:gd name="connsiteX57" fmla="*/ 499429 w 1890605"/>
              <a:gd name="connsiteY57" fmla="*/ 546642 h 2016000"/>
              <a:gd name="connsiteX58" fmla="*/ 606229 w 1890605"/>
              <a:gd name="connsiteY58" fmla="*/ 507880 h 2016000"/>
              <a:gd name="connsiteX59" fmla="*/ 731471 w 1890605"/>
              <a:gd name="connsiteY59" fmla="*/ 566228 h 2016000"/>
              <a:gd name="connsiteX60" fmla="*/ 748446 w 1890605"/>
              <a:gd name="connsiteY60" fmla="*/ 591976 h 2016000"/>
              <a:gd name="connsiteX61" fmla="*/ 850505 w 1890605"/>
              <a:gd name="connsiteY61" fmla="*/ 801241 h 2016000"/>
              <a:gd name="connsiteX62" fmla="*/ 930081 w 1890605"/>
              <a:gd name="connsiteY62" fmla="*/ 627602 h 2016000"/>
              <a:gd name="connsiteX63" fmla="*/ 1031567 w 1890605"/>
              <a:gd name="connsiteY63" fmla="*/ 479047 h 2016000"/>
              <a:gd name="connsiteX64" fmla="*/ 1138515 w 1890605"/>
              <a:gd name="connsiteY64" fmla="*/ 381290 h 2016000"/>
              <a:gd name="connsiteX65" fmla="*/ 1184014 w 1890605"/>
              <a:gd name="connsiteY65" fmla="*/ 341424 h 2016000"/>
              <a:gd name="connsiteX66" fmla="*/ 1249742 w 1890605"/>
              <a:gd name="connsiteY66" fmla="*/ 317438 h 2016000"/>
              <a:gd name="connsiteX67" fmla="*/ 1284511 w 1890605"/>
              <a:gd name="connsiteY67" fmla="*/ 314567 h 2016000"/>
              <a:gd name="connsiteX68" fmla="*/ 786365 w 1890605"/>
              <a:gd name="connsiteY68" fmla="*/ 232807 h 2016000"/>
              <a:gd name="connsiteX69" fmla="*/ 937402 w 1890605"/>
              <a:gd name="connsiteY69" fmla="*/ 383855 h 2016000"/>
              <a:gd name="connsiteX70" fmla="*/ 786365 w 1890605"/>
              <a:gd name="connsiteY70" fmla="*/ 534902 h 2016000"/>
              <a:gd name="connsiteX71" fmla="*/ 635328 w 1890605"/>
              <a:gd name="connsiteY71" fmla="*/ 383855 h 2016000"/>
              <a:gd name="connsiteX72" fmla="*/ 786365 w 1890605"/>
              <a:gd name="connsiteY72" fmla="*/ 232807 h 2016000"/>
              <a:gd name="connsiteX73" fmla="*/ 1490282 w 1890605"/>
              <a:gd name="connsiteY73" fmla="*/ 0 h 2016000"/>
              <a:gd name="connsiteX74" fmla="*/ 1662797 w 1890605"/>
              <a:gd name="connsiteY74" fmla="*/ 172527 h 2016000"/>
              <a:gd name="connsiteX75" fmla="*/ 1490281 w 1890605"/>
              <a:gd name="connsiteY75" fmla="*/ 345054 h 2016000"/>
              <a:gd name="connsiteX76" fmla="*/ 1317766 w 1890605"/>
              <a:gd name="connsiteY76" fmla="*/ 172527 h 2016000"/>
              <a:gd name="connsiteX77" fmla="*/ 1490282 w 1890605"/>
              <a:gd name="connsiteY77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94673 w 1890605"/>
              <a:gd name="connsiteY55" fmla="*/ 759077 h 2016000"/>
              <a:gd name="connsiteX56" fmla="*/ 394131 w 1890605"/>
              <a:gd name="connsiteY56" fmla="*/ 639544 h 2016000"/>
              <a:gd name="connsiteX57" fmla="*/ 499429 w 1890605"/>
              <a:gd name="connsiteY57" fmla="*/ 546642 h 2016000"/>
              <a:gd name="connsiteX58" fmla="*/ 606229 w 1890605"/>
              <a:gd name="connsiteY58" fmla="*/ 507880 h 2016000"/>
              <a:gd name="connsiteX59" fmla="*/ 731471 w 1890605"/>
              <a:gd name="connsiteY59" fmla="*/ 566228 h 2016000"/>
              <a:gd name="connsiteX60" fmla="*/ 748446 w 1890605"/>
              <a:gd name="connsiteY60" fmla="*/ 591976 h 2016000"/>
              <a:gd name="connsiteX61" fmla="*/ 850505 w 1890605"/>
              <a:gd name="connsiteY61" fmla="*/ 801241 h 2016000"/>
              <a:gd name="connsiteX62" fmla="*/ 930081 w 1890605"/>
              <a:gd name="connsiteY62" fmla="*/ 627602 h 2016000"/>
              <a:gd name="connsiteX63" fmla="*/ 1031567 w 1890605"/>
              <a:gd name="connsiteY63" fmla="*/ 479047 h 2016000"/>
              <a:gd name="connsiteX64" fmla="*/ 1138515 w 1890605"/>
              <a:gd name="connsiteY64" fmla="*/ 381290 h 2016000"/>
              <a:gd name="connsiteX65" fmla="*/ 1184014 w 1890605"/>
              <a:gd name="connsiteY65" fmla="*/ 341424 h 2016000"/>
              <a:gd name="connsiteX66" fmla="*/ 1249742 w 1890605"/>
              <a:gd name="connsiteY66" fmla="*/ 317438 h 2016000"/>
              <a:gd name="connsiteX67" fmla="*/ 1284511 w 1890605"/>
              <a:gd name="connsiteY67" fmla="*/ 314567 h 2016000"/>
              <a:gd name="connsiteX68" fmla="*/ 786365 w 1890605"/>
              <a:gd name="connsiteY68" fmla="*/ 232807 h 2016000"/>
              <a:gd name="connsiteX69" fmla="*/ 937402 w 1890605"/>
              <a:gd name="connsiteY69" fmla="*/ 383855 h 2016000"/>
              <a:gd name="connsiteX70" fmla="*/ 786365 w 1890605"/>
              <a:gd name="connsiteY70" fmla="*/ 534902 h 2016000"/>
              <a:gd name="connsiteX71" fmla="*/ 635328 w 1890605"/>
              <a:gd name="connsiteY71" fmla="*/ 383855 h 2016000"/>
              <a:gd name="connsiteX72" fmla="*/ 786365 w 1890605"/>
              <a:gd name="connsiteY72" fmla="*/ 232807 h 2016000"/>
              <a:gd name="connsiteX73" fmla="*/ 1490282 w 1890605"/>
              <a:gd name="connsiteY73" fmla="*/ 0 h 2016000"/>
              <a:gd name="connsiteX74" fmla="*/ 1662797 w 1890605"/>
              <a:gd name="connsiteY74" fmla="*/ 172527 h 2016000"/>
              <a:gd name="connsiteX75" fmla="*/ 1490281 w 1890605"/>
              <a:gd name="connsiteY75" fmla="*/ 345054 h 2016000"/>
              <a:gd name="connsiteX76" fmla="*/ 1317766 w 1890605"/>
              <a:gd name="connsiteY76" fmla="*/ 172527 h 2016000"/>
              <a:gd name="connsiteX77" fmla="*/ 1490282 w 1890605"/>
              <a:gd name="connsiteY77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06607 w 1890605"/>
              <a:gd name="connsiteY54" fmla="*/ 960289 h 2016000"/>
              <a:gd name="connsiteX55" fmla="*/ 269273 w 1890605"/>
              <a:gd name="connsiteY55" fmla="*/ 806702 h 2016000"/>
              <a:gd name="connsiteX56" fmla="*/ 394131 w 1890605"/>
              <a:gd name="connsiteY56" fmla="*/ 639544 h 2016000"/>
              <a:gd name="connsiteX57" fmla="*/ 499429 w 1890605"/>
              <a:gd name="connsiteY57" fmla="*/ 546642 h 2016000"/>
              <a:gd name="connsiteX58" fmla="*/ 606229 w 1890605"/>
              <a:gd name="connsiteY58" fmla="*/ 507880 h 2016000"/>
              <a:gd name="connsiteX59" fmla="*/ 731471 w 1890605"/>
              <a:gd name="connsiteY59" fmla="*/ 566228 h 2016000"/>
              <a:gd name="connsiteX60" fmla="*/ 748446 w 1890605"/>
              <a:gd name="connsiteY60" fmla="*/ 591976 h 2016000"/>
              <a:gd name="connsiteX61" fmla="*/ 850505 w 1890605"/>
              <a:gd name="connsiteY61" fmla="*/ 801241 h 2016000"/>
              <a:gd name="connsiteX62" fmla="*/ 930081 w 1890605"/>
              <a:gd name="connsiteY62" fmla="*/ 627602 h 2016000"/>
              <a:gd name="connsiteX63" fmla="*/ 1031567 w 1890605"/>
              <a:gd name="connsiteY63" fmla="*/ 479047 h 2016000"/>
              <a:gd name="connsiteX64" fmla="*/ 1138515 w 1890605"/>
              <a:gd name="connsiteY64" fmla="*/ 381290 h 2016000"/>
              <a:gd name="connsiteX65" fmla="*/ 1184014 w 1890605"/>
              <a:gd name="connsiteY65" fmla="*/ 341424 h 2016000"/>
              <a:gd name="connsiteX66" fmla="*/ 1249742 w 1890605"/>
              <a:gd name="connsiteY66" fmla="*/ 317438 h 2016000"/>
              <a:gd name="connsiteX67" fmla="*/ 1284511 w 1890605"/>
              <a:gd name="connsiteY67" fmla="*/ 314567 h 2016000"/>
              <a:gd name="connsiteX68" fmla="*/ 786365 w 1890605"/>
              <a:gd name="connsiteY68" fmla="*/ 232807 h 2016000"/>
              <a:gd name="connsiteX69" fmla="*/ 937402 w 1890605"/>
              <a:gd name="connsiteY69" fmla="*/ 383855 h 2016000"/>
              <a:gd name="connsiteX70" fmla="*/ 786365 w 1890605"/>
              <a:gd name="connsiteY70" fmla="*/ 534902 h 2016000"/>
              <a:gd name="connsiteX71" fmla="*/ 635328 w 1890605"/>
              <a:gd name="connsiteY71" fmla="*/ 383855 h 2016000"/>
              <a:gd name="connsiteX72" fmla="*/ 786365 w 1890605"/>
              <a:gd name="connsiteY72" fmla="*/ 232807 h 2016000"/>
              <a:gd name="connsiteX73" fmla="*/ 1490282 w 1890605"/>
              <a:gd name="connsiteY73" fmla="*/ 0 h 2016000"/>
              <a:gd name="connsiteX74" fmla="*/ 1662797 w 1890605"/>
              <a:gd name="connsiteY74" fmla="*/ 172527 h 2016000"/>
              <a:gd name="connsiteX75" fmla="*/ 1490281 w 1890605"/>
              <a:gd name="connsiteY75" fmla="*/ 345054 h 2016000"/>
              <a:gd name="connsiteX76" fmla="*/ 1317766 w 1890605"/>
              <a:gd name="connsiteY76" fmla="*/ 172527 h 2016000"/>
              <a:gd name="connsiteX77" fmla="*/ 1490282 w 1890605"/>
              <a:gd name="connsiteY77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69273 w 1890605"/>
              <a:gd name="connsiteY54" fmla="*/ 806702 h 2016000"/>
              <a:gd name="connsiteX55" fmla="*/ 394131 w 1890605"/>
              <a:gd name="connsiteY55" fmla="*/ 639544 h 2016000"/>
              <a:gd name="connsiteX56" fmla="*/ 499429 w 1890605"/>
              <a:gd name="connsiteY56" fmla="*/ 546642 h 2016000"/>
              <a:gd name="connsiteX57" fmla="*/ 606229 w 1890605"/>
              <a:gd name="connsiteY57" fmla="*/ 507880 h 2016000"/>
              <a:gd name="connsiteX58" fmla="*/ 731471 w 1890605"/>
              <a:gd name="connsiteY58" fmla="*/ 566228 h 2016000"/>
              <a:gd name="connsiteX59" fmla="*/ 748446 w 1890605"/>
              <a:gd name="connsiteY59" fmla="*/ 591976 h 2016000"/>
              <a:gd name="connsiteX60" fmla="*/ 850505 w 1890605"/>
              <a:gd name="connsiteY60" fmla="*/ 801241 h 2016000"/>
              <a:gd name="connsiteX61" fmla="*/ 930081 w 1890605"/>
              <a:gd name="connsiteY61" fmla="*/ 627602 h 2016000"/>
              <a:gd name="connsiteX62" fmla="*/ 1031567 w 1890605"/>
              <a:gd name="connsiteY62" fmla="*/ 479047 h 2016000"/>
              <a:gd name="connsiteX63" fmla="*/ 1138515 w 1890605"/>
              <a:gd name="connsiteY63" fmla="*/ 381290 h 2016000"/>
              <a:gd name="connsiteX64" fmla="*/ 1184014 w 1890605"/>
              <a:gd name="connsiteY64" fmla="*/ 341424 h 2016000"/>
              <a:gd name="connsiteX65" fmla="*/ 1249742 w 1890605"/>
              <a:gd name="connsiteY65" fmla="*/ 317438 h 2016000"/>
              <a:gd name="connsiteX66" fmla="*/ 1284511 w 1890605"/>
              <a:gd name="connsiteY66" fmla="*/ 314567 h 2016000"/>
              <a:gd name="connsiteX67" fmla="*/ 786365 w 1890605"/>
              <a:gd name="connsiteY67" fmla="*/ 232807 h 2016000"/>
              <a:gd name="connsiteX68" fmla="*/ 937402 w 1890605"/>
              <a:gd name="connsiteY68" fmla="*/ 383855 h 2016000"/>
              <a:gd name="connsiteX69" fmla="*/ 786365 w 1890605"/>
              <a:gd name="connsiteY69" fmla="*/ 534902 h 2016000"/>
              <a:gd name="connsiteX70" fmla="*/ 635328 w 1890605"/>
              <a:gd name="connsiteY70" fmla="*/ 383855 h 2016000"/>
              <a:gd name="connsiteX71" fmla="*/ 786365 w 1890605"/>
              <a:gd name="connsiteY71" fmla="*/ 232807 h 2016000"/>
              <a:gd name="connsiteX72" fmla="*/ 1490282 w 1890605"/>
              <a:gd name="connsiteY72" fmla="*/ 0 h 2016000"/>
              <a:gd name="connsiteX73" fmla="*/ 1662797 w 1890605"/>
              <a:gd name="connsiteY73" fmla="*/ 172527 h 2016000"/>
              <a:gd name="connsiteX74" fmla="*/ 1490281 w 1890605"/>
              <a:gd name="connsiteY74" fmla="*/ 345054 h 2016000"/>
              <a:gd name="connsiteX75" fmla="*/ 1317766 w 1890605"/>
              <a:gd name="connsiteY75" fmla="*/ 172527 h 2016000"/>
              <a:gd name="connsiteX76" fmla="*/ 1490282 w 1890605"/>
              <a:gd name="connsiteY76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69273 w 1890605"/>
              <a:gd name="connsiteY54" fmla="*/ 806702 h 2016000"/>
              <a:gd name="connsiteX55" fmla="*/ 394131 w 1890605"/>
              <a:gd name="connsiteY55" fmla="*/ 639544 h 2016000"/>
              <a:gd name="connsiteX56" fmla="*/ 499429 w 1890605"/>
              <a:gd name="connsiteY56" fmla="*/ 546642 h 2016000"/>
              <a:gd name="connsiteX57" fmla="*/ 606229 w 1890605"/>
              <a:gd name="connsiteY57" fmla="*/ 507880 h 2016000"/>
              <a:gd name="connsiteX58" fmla="*/ 731471 w 1890605"/>
              <a:gd name="connsiteY58" fmla="*/ 566228 h 2016000"/>
              <a:gd name="connsiteX59" fmla="*/ 748446 w 1890605"/>
              <a:gd name="connsiteY59" fmla="*/ 591976 h 2016000"/>
              <a:gd name="connsiteX60" fmla="*/ 850505 w 1890605"/>
              <a:gd name="connsiteY60" fmla="*/ 801241 h 2016000"/>
              <a:gd name="connsiteX61" fmla="*/ 930081 w 1890605"/>
              <a:gd name="connsiteY61" fmla="*/ 627602 h 2016000"/>
              <a:gd name="connsiteX62" fmla="*/ 1031567 w 1890605"/>
              <a:gd name="connsiteY62" fmla="*/ 479047 h 2016000"/>
              <a:gd name="connsiteX63" fmla="*/ 1138515 w 1890605"/>
              <a:gd name="connsiteY63" fmla="*/ 381290 h 2016000"/>
              <a:gd name="connsiteX64" fmla="*/ 1184014 w 1890605"/>
              <a:gd name="connsiteY64" fmla="*/ 341424 h 2016000"/>
              <a:gd name="connsiteX65" fmla="*/ 1249742 w 1890605"/>
              <a:gd name="connsiteY65" fmla="*/ 317438 h 2016000"/>
              <a:gd name="connsiteX66" fmla="*/ 1284511 w 1890605"/>
              <a:gd name="connsiteY66" fmla="*/ 314567 h 2016000"/>
              <a:gd name="connsiteX67" fmla="*/ 786365 w 1890605"/>
              <a:gd name="connsiteY67" fmla="*/ 232807 h 2016000"/>
              <a:gd name="connsiteX68" fmla="*/ 937402 w 1890605"/>
              <a:gd name="connsiteY68" fmla="*/ 383855 h 2016000"/>
              <a:gd name="connsiteX69" fmla="*/ 786365 w 1890605"/>
              <a:gd name="connsiteY69" fmla="*/ 534902 h 2016000"/>
              <a:gd name="connsiteX70" fmla="*/ 635328 w 1890605"/>
              <a:gd name="connsiteY70" fmla="*/ 383855 h 2016000"/>
              <a:gd name="connsiteX71" fmla="*/ 786365 w 1890605"/>
              <a:gd name="connsiteY71" fmla="*/ 232807 h 2016000"/>
              <a:gd name="connsiteX72" fmla="*/ 1490282 w 1890605"/>
              <a:gd name="connsiteY72" fmla="*/ 0 h 2016000"/>
              <a:gd name="connsiteX73" fmla="*/ 1662797 w 1890605"/>
              <a:gd name="connsiteY73" fmla="*/ 172527 h 2016000"/>
              <a:gd name="connsiteX74" fmla="*/ 1490281 w 1890605"/>
              <a:gd name="connsiteY74" fmla="*/ 345054 h 2016000"/>
              <a:gd name="connsiteX75" fmla="*/ 1317766 w 1890605"/>
              <a:gd name="connsiteY75" fmla="*/ 172527 h 2016000"/>
              <a:gd name="connsiteX76" fmla="*/ 1490282 w 1890605"/>
              <a:gd name="connsiteY76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448554 w 1890605"/>
              <a:gd name="connsiteY2" fmla="*/ 414259 h 2016000"/>
              <a:gd name="connsiteX3" fmla="*/ 1621384 w 1890605"/>
              <a:gd name="connsiteY3" fmla="*/ 768638 h 2016000"/>
              <a:gd name="connsiteX4" fmla="*/ 1861833 w 1890605"/>
              <a:gd name="connsiteY4" fmla="*/ 957315 h 2016000"/>
              <a:gd name="connsiteX5" fmla="*/ 1887985 w 1890605"/>
              <a:gd name="connsiteY5" fmla="*/ 1036198 h 2016000"/>
              <a:gd name="connsiteX6" fmla="*/ 1874571 w 1890605"/>
              <a:gd name="connsiteY6" fmla="*/ 1062866 h 2016000"/>
              <a:gd name="connsiteX7" fmla="*/ 1861997 w 1890605"/>
              <a:gd name="connsiteY7" fmla="*/ 1073593 h 2016000"/>
              <a:gd name="connsiteX8" fmla="*/ 1695417 w 1890605"/>
              <a:gd name="connsiteY8" fmla="*/ 1999661 h 2016000"/>
              <a:gd name="connsiteX9" fmla="*/ 1673812 w 1890605"/>
              <a:gd name="connsiteY9" fmla="*/ 2014679 h 2016000"/>
              <a:gd name="connsiteX10" fmla="*/ 1658795 w 1890605"/>
              <a:gd name="connsiteY10" fmla="*/ 1993073 h 2016000"/>
              <a:gd name="connsiteX11" fmla="*/ 1821085 w 1890605"/>
              <a:gd name="connsiteY11" fmla="*/ 1090853 h 2016000"/>
              <a:gd name="connsiteX12" fmla="*/ 1795694 w 1890605"/>
              <a:gd name="connsiteY12" fmla="*/ 1089020 h 2016000"/>
              <a:gd name="connsiteX13" fmla="*/ 1769027 w 1890605"/>
              <a:gd name="connsiteY13" fmla="*/ 1075604 h 2016000"/>
              <a:gd name="connsiteX14" fmla="*/ 1522653 w 1890605"/>
              <a:gd name="connsiteY14" fmla="*/ 882279 h 2016000"/>
              <a:gd name="connsiteX15" fmla="*/ 1522339 w 1890605"/>
              <a:gd name="connsiteY15" fmla="*/ 881911 h 2016000"/>
              <a:gd name="connsiteX16" fmla="*/ 1513410 w 1890605"/>
              <a:gd name="connsiteY16" fmla="*/ 876753 h 2016000"/>
              <a:gd name="connsiteX17" fmla="*/ 1495274 w 1890605"/>
              <a:gd name="connsiteY17" fmla="*/ 853042 h 2016000"/>
              <a:gd name="connsiteX18" fmla="*/ 1375422 w 1890605"/>
              <a:gd name="connsiteY18" fmla="*/ 607293 h 2016000"/>
              <a:gd name="connsiteX19" fmla="*/ 1369575 w 1890605"/>
              <a:gd name="connsiteY19" fmla="*/ 618317 h 2016000"/>
              <a:gd name="connsiteX20" fmla="*/ 1141979 w 1890605"/>
              <a:gd name="connsiteY20" fmla="*/ 941840 h 2016000"/>
              <a:gd name="connsiteX21" fmla="*/ 1143866 w 1890605"/>
              <a:gd name="connsiteY21" fmla="*/ 951409 h 2016000"/>
              <a:gd name="connsiteX22" fmla="*/ 1190706 w 1890605"/>
              <a:gd name="connsiteY22" fmla="*/ 1447281 h 2016000"/>
              <a:gd name="connsiteX23" fmla="*/ 1320972 w 1890605"/>
              <a:gd name="connsiteY23" fmla="*/ 1887438 h 2016000"/>
              <a:gd name="connsiteX24" fmla="*/ 1253387 w 1890605"/>
              <a:gd name="connsiteY24" fmla="*/ 2011858 h 2016000"/>
              <a:gd name="connsiteX25" fmla="*/ 1253388 w 1890605"/>
              <a:gd name="connsiteY25" fmla="*/ 2011857 h 2016000"/>
              <a:gd name="connsiteX26" fmla="*/ 1128977 w 1890605"/>
              <a:gd name="connsiteY26" fmla="*/ 1944268 h 2016000"/>
              <a:gd name="connsiteX27" fmla="*/ 1004862 w 1890605"/>
              <a:gd name="connsiteY27" fmla="*/ 1524897 h 2016000"/>
              <a:gd name="connsiteX28" fmla="*/ 999504 w 1890605"/>
              <a:gd name="connsiteY28" fmla="*/ 1512050 h 2016000"/>
              <a:gd name="connsiteX29" fmla="*/ 952439 w 1890605"/>
              <a:gd name="connsiteY29" fmla="*/ 1926487 h 2016000"/>
              <a:gd name="connsiteX30" fmla="*/ 841666 w 1890605"/>
              <a:gd name="connsiteY30" fmla="*/ 2014671 h 2016000"/>
              <a:gd name="connsiteX31" fmla="*/ 753489 w 1890605"/>
              <a:gd name="connsiteY31" fmla="*/ 1903891 h 2016000"/>
              <a:gd name="connsiteX32" fmla="*/ 805071 w 1890605"/>
              <a:gd name="connsiteY32" fmla="*/ 1431143 h 2016000"/>
              <a:gd name="connsiteX33" fmla="*/ 805071 w 1890605"/>
              <a:gd name="connsiteY33" fmla="*/ 959546 h 2016000"/>
              <a:gd name="connsiteX34" fmla="*/ 782951 w 1890605"/>
              <a:gd name="connsiteY34" fmla="*/ 942189 h 2016000"/>
              <a:gd name="connsiteX35" fmla="*/ 762687 w 1890605"/>
              <a:gd name="connsiteY35" fmla="*/ 910975 h 2016000"/>
              <a:gd name="connsiteX36" fmla="*/ 688797 w 1890605"/>
              <a:gd name="connsiteY36" fmla="*/ 759469 h 2016000"/>
              <a:gd name="connsiteX37" fmla="*/ 683822 w 1890605"/>
              <a:gd name="connsiteY37" fmla="*/ 769434 h 2016000"/>
              <a:gd name="connsiteX38" fmla="*/ 514775 w 1890605"/>
              <a:gd name="connsiteY38" fmla="*/ 1009733 h 2016000"/>
              <a:gd name="connsiteX39" fmla="*/ 514775 w 1890605"/>
              <a:gd name="connsiteY39" fmla="*/ 1179565 h 2016000"/>
              <a:gd name="connsiteX40" fmla="*/ 649877 w 1890605"/>
              <a:gd name="connsiteY40" fmla="*/ 1588134 h 2016000"/>
              <a:gd name="connsiteX41" fmla="*/ 550555 w 1890605"/>
              <a:gd name="connsiteY41" fmla="*/ 1588134 h 2016000"/>
              <a:gd name="connsiteX42" fmla="*/ 638119 w 1890605"/>
              <a:gd name="connsiteY42" fmla="*/ 1884003 h 2016000"/>
              <a:gd name="connsiteX43" fmla="*/ 578952 w 1890605"/>
              <a:gd name="connsiteY43" fmla="*/ 1992924 h 2016000"/>
              <a:gd name="connsiteX44" fmla="*/ 470039 w 1890605"/>
              <a:gd name="connsiteY44" fmla="*/ 1933753 h 2016000"/>
              <a:gd name="connsiteX45" fmla="*/ 367752 w 1890605"/>
              <a:gd name="connsiteY45" fmla="*/ 1588134 h 2016000"/>
              <a:gd name="connsiteX46" fmla="*/ 352826 w 1890605"/>
              <a:gd name="connsiteY46" fmla="*/ 1588134 h 2016000"/>
              <a:gd name="connsiteX47" fmla="*/ 315324 w 1890605"/>
              <a:gd name="connsiteY47" fmla="*/ 1918359 h 2016000"/>
              <a:gd name="connsiteX48" fmla="*/ 218349 w 1890605"/>
              <a:gd name="connsiteY48" fmla="*/ 1995558 h 2016000"/>
              <a:gd name="connsiteX49" fmla="*/ 141156 w 1890605"/>
              <a:gd name="connsiteY49" fmla="*/ 1898577 h 2016000"/>
              <a:gd name="connsiteX50" fmla="*/ 176411 w 1890605"/>
              <a:gd name="connsiteY50" fmla="*/ 1588134 h 2016000"/>
              <a:gd name="connsiteX51" fmla="*/ 0 w 1890605"/>
              <a:gd name="connsiteY51" fmla="*/ 1588134 h 2016000"/>
              <a:gd name="connsiteX52" fmla="*/ 198493 w 1890605"/>
              <a:gd name="connsiteY52" fmla="*/ 987860 h 2016000"/>
              <a:gd name="connsiteX53" fmla="*/ 198498 w 1890605"/>
              <a:gd name="connsiteY53" fmla="*/ 987739 h 2016000"/>
              <a:gd name="connsiteX54" fmla="*/ 269273 w 1890605"/>
              <a:gd name="connsiteY54" fmla="*/ 806702 h 2016000"/>
              <a:gd name="connsiteX55" fmla="*/ 394131 w 1890605"/>
              <a:gd name="connsiteY55" fmla="*/ 639544 h 2016000"/>
              <a:gd name="connsiteX56" fmla="*/ 499429 w 1890605"/>
              <a:gd name="connsiteY56" fmla="*/ 546642 h 2016000"/>
              <a:gd name="connsiteX57" fmla="*/ 606229 w 1890605"/>
              <a:gd name="connsiteY57" fmla="*/ 507880 h 2016000"/>
              <a:gd name="connsiteX58" fmla="*/ 731471 w 1890605"/>
              <a:gd name="connsiteY58" fmla="*/ 566228 h 2016000"/>
              <a:gd name="connsiteX59" fmla="*/ 748446 w 1890605"/>
              <a:gd name="connsiteY59" fmla="*/ 591976 h 2016000"/>
              <a:gd name="connsiteX60" fmla="*/ 850505 w 1890605"/>
              <a:gd name="connsiteY60" fmla="*/ 801241 h 2016000"/>
              <a:gd name="connsiteX61" fmla="*/ 930081 w 1890605"/>
              <a:gd name="connsiteY61" fmla="*/ 627602 h 2016000"/>
              <a:gd name="connsiteX62" fmla="*/ 1031567 w 1890605"/>
              <a:gd name="connsiteY62" fmla="*/ 479047 h 2016000"/>
              <a:gd name="connsiteX63" fmla="*/ 1138515 w 1890605"/>
              <a:gd name="connsiteY63" fmla="*/ 381290 h 2016000"/>
              <a:gd name="connsiteX64" fmla="*/ 1184014 w 1890605"/>
              <a:gd name="connsiteY64" fmla="*/ 341424 h 2016000"/>
              <a:gd name="connsiteX65" fmla="*/ 1249742 w 1890605"/>
              <a:gd name="connsiteY65" fmla="*/ 317438 h 2016000"/>
              <a:gd name="connsiteX66" fmla="*/ 1284511 w 1890605"/>
              <a:gd name="connsiteY66" fmla="*/ 314567 h 2016000"/>
              <a:gd name="connsiteX67" fmla="*/ 786365 w 1890605"/>
              <a:gd name="connsiteY67" fmla="*/ 232807 h 2016000"/>
              <a:gd name="connsiteX68" fmla="*/ 937402 w 1890605"/>
              <a:gd name="connsiteY68" fmla="*/ 383855 h 2016000"/>
              <a:gd name="connsiteX69" fmla="*/ 786365 w 1890605"/>
              <a:gd name="connsiteY69" fmla="*/ 534902 h 2016000"/>
              <a:gd name="connsiteX70" fmla="*/ 635328 w 1890605"/>
              <a:gd name="connsiteY70" fmla="*/ 383855 h 2016000"/>
              <a:gd name="connsiteX71" fmla="*/ 786365 w 1890605"/>
              <a:gd name="connsiteY71" fmla="*/ 232807 h 2016000"/>
              <a:gd name="connsiteX72" fmla="*/ 1490282 w 1890605"/>
              <a:gd name="connsiteY72" fmla="*/ 0 h 2016000"/>
              <a:gd name="connsiteX73" fmla="*/ 1662797 w 1890605"/>
              <a:gd name="connsiteY73" fmla="*/ 172527 h 2016000"/>
              <a:gd name="connsiteX74" fmla="*/ 1490281 w 1890605"/>
              <a:gd name="connsiteY74" fmla="*/ 345054 h 2016000"/>
              <a:gd name="connsiteX75" fmla="*/ 1317766 w 1890605"/>
              <a:gd name="connsiteY75" fmla="*/ 172527 h 2016000"/>
              <a:gd name="connsiteX76" fmla="*/ 1490282 w 1890605"/>
              <a:gd name="connsiteY76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621384 w 1890605"/>
              <a:gd name="connsiteY2" fmla="*/ 768638 h 2016000"/>
              <a:gd name="connsiteX3" fmla="*/ 1861833 w 1890605"/>
              <a:gd name="connsiteY3" fmla="*/ 957315 h 2016000"/>
              <a:gd name="connsiteX4" fmla="*/ 1887985 w 1890605"/>
              <a:gd name="connsiteY4" fmla="*/ 1036198 h 2016000"/>
              <a:gd name="connsiteX5" fmla="*/ 1874571 w 1890605"/>
              <a:gd name="connsiteY5" fmla="*/ 1062866 h 2016000"/>
              <a:gd name="connsiteX6" fmla="*/ 1861997 w 1890605"/>
              <a:gd name="connsiteY6" fmla="*/ 1073593 h 2016000"/>
              <a:gd name="connsiteX7" fmla="*/ 1695417 w 1890605"/>
              <a:gd name="connsiteY7" fmla="*/ 1999661 h 2016000"/>
              <a:gd name="connsiteX8" fmla="*/ 1673812 w 1890605"/>
              <a:gd name="connsiteY8" fmla="*/ 2014679 h 2016000"/>
              <a:gd name="connsiteX9" fmla="*/ 1658795 w 1890605"/>
              <a:gd name="connsiteY9" fmla="*/ 1993073 h 2016000"/>
              <a:gd name="connsiteX10" fmla="*/ 1821085 w 1890605"/>
              <a:gd name="connsiteY10" fmla="*/ 1090853 h 2016000"/>
              <a:gd name="connsiteX11" fmla="*/ 1795694 w 1890605"/>
              <a:gd name="connsiteY11" fmla="*/ 1089020 h 2016000"/>
              <a:gd name="connsiteX12" fmla="*/ 1769027 w 1890605"/>
              <a:gd name="connsiteY12" fmla="*/ 1075604 h 2016000"/>
              <a:gd name="connsiteX13" fmla="*/ 1522653 w 1890605"/>
              <a:gd name="connsiteY13" fmla="*/ 882279 h 2016000"/>
              <a:gd name="connsiteX14" fmla="*/ 1522339 w 1890605"/>
              <a:gd name="connsiteY14" fmla="*/ 881911 h 2016000"/>
              <a:gd name="connsiteX15" fmla="*/ 1513410 w 1890605"/>
              <a:gd name="connsiteY15" fmla="*/ 876753 h 2016000"/>
              <a:gd name="connsiteX16" fmla="*/ 1495274 w 1890605"/>
              <a:gd name="connsiteY16" fmla="*/ 853042 h 2016000"/>
              <a:gd name="connsiteX17" fmla="*/ 1375422 w 1890605"/>
              <a:gd name="connsiteY17" fmla="*/ 607293 h 2016000"/>
              <a:gd name="connsiteX18" fmla="*/ 1369575 w 1890605"/>
              <a:gd name="connsiteY18" fmla="*/ 618317 h 2016000"/>
              <a:gd name="connsiteX19" fmla="*/ 1141979 w 1890605"/>
              <a:gd name="connsiteY19" fmla="*/ 941840 h 2016000"/>
              <a:gd name="connsiteX20" fmla="*/ 1143866 w 1890605"/>
              <a:gd name="connsiteY20" fmla="*/ 951409 h 2016000"/>
              <a:gd name="connsiteX21" fmla="*/ 1190706 w 1890605"/>
              <a:gd name="connsiteY21" fmla="*/ 1447281 h 2016000"/>
              <a:gd name="connsiteX22" fmla="*/ 1320972 w 1890605"/>
              <a:gd name="connsiteY22" fmla="*/ 1887438 h 2016000"/>
              <a:gd name="connsiteX23" fmla="*/ 1253387 w 1890605"/>
              <a:gd name="connsiteY23" fmla="*/ 2011858 h 2016000"/>
              <a:gd name="connsiteX24" fmla="*/ 1253388 w 1890605"/>
              <a:gd name="connsiteY24" fmla="*/ 2011857 h 2016000"/>
              <a:gd name="connsiteX25" fmla="*/ 1128977 w 1890605"/>
              <a:gd name="connsiteY25" fmla="*/ 1944268 h 2016000"/>
              <a:gd name="connsiteX26" fmla="*/ 1004862 w 1890605"/>
              <a:gd name="connsiteY26" fmla="*/ 1524897 h 2016000"/>
              <a:gd name="connsiteX27" fmla="*/ 999504 w 1890605"/>
              <a:gd name="connsiteY27" fmla="*/ 1512050 h 2016000"/>
              <a:gd name="connsiteX28" fmla="*/ 952439 w 1890605"/>
              <a:gd name="connsiteY28" fmla="*/ 1926487 h 2016000"/>
              <a:gd name="connsiteX29" fmla="*/ 841666 w 1890605"/>
              <a:gd name="connsiteY29" fmla="*/ 2014671 h 2016000"/>
              <a:gd name="connsiteX30" fmla="*/ 753489 w 1890605"/>
              <a:gd name="connsiteY30" fmla="*/ 1903891 h 2016000"/>
              <a:gd name="connsiteX31" fmla="*/ 805071 w 1890605"/>
              <a:gd name="connsiteY31" fmla="*/ 1431143 h 2016000"/>
              <a:gd name="connsiteX32" fmla="*/ 805071 w 1890605"/>
              <a:gd name="connsiteY32" fmla="*/ 959546 h 2016000"/>
              <a:gd name="connsiteX33" fmla="*/ 782951 w 1890605"/>
              <a:gd name="connsiteY33" fmla="*/ 942189 h 2016000"/>
              <a:gd name="connsiteX34" fmla="*/ 762687 w 1890605"/>
              <a:gd name="connsiteY34" fmla="*/ 910975 h 2016000"/>
              <a:gd name="connsiteX35" fmla="*/ 688797 w 1890605"/>
              <a:gd name="connsiteY35" fmla="*/ 759469 h 2016000"/>
              <a:gd name="connsiteX36" fmla="*/ 683822 w 1890605"/>
              <a:gd name="connsiteY36" fmla="*/ 769434 h 2016000"/>
              <a:gd name="connsiteX37" fmla="*/ 514775 w 1890605"/>
              <a:gd name="connsiteY37" fmla="*/ 1009733 h 2016000"/>
              <a:gd name="connsiteX38" fmla="*/ 514775 w 1890605"/>
              <a:gd name="connsiteY38" fmla="*/ 1179565 h 2016000"/>
              <a:gd name="connsiteX39" fmla="*/ 649877 w 1890605"/>
              <a:gd name="connsiteY39" fmla="*/ 1588134 h 2016000"/>
              <a:gd name="connsiteX40" fmla="*/ 550555 w 1890605"/>
              <a:gd name="connsiteY40" fmla="*/ 1588134 h 2016000"/>
              <a:gd name="connsiteX41" fmla="*/ 638119 w 1890605"/>
              <a:gd name="connsiteY41" fmla="*/ 1884003 h 2016000"/>
              <a:gd name="connsiteX42" fmla="*/ 578952 w 1890605"/>
              <a:gd name="connsiteY42" fmla="*/ 1992924 h 2016000"/>
              <a:gd name="connsiteX43" fmla="*/ 470039 w 1890605"/>
              <a:gd name="connsiteY43" fmla="*/ 1933753 h 2016000"/>
              <a:gd name="connsiteX44" fmla="*/ 367752 w 1890605"/>
              <a:gd name="connsiteY44" fmla="*/ 1588134 h 2016000"/>
              <a:gd name="connsiteX45" fmla="*/ 352826 w 1890605"/>
              <a:gd name="connsiteY45" fmla="*/ 1588134 h 2016000"/>
              <a:gd name="connsiteX46" fmla="*/ 315324 w 1890605"/>
              <a:gd name="connsiteY46" fmla="*/ 1918359 h 2016000"/>
              <a:gd name="connsiteX47" fmla="*/ 218349 w 1890605"/>
              <a:gd name="connsiteY47" fmla="*/ 1995558 h 2016000"/>
              <a:gd name="connsiteX48" fmla="*/ 141156 w 1890605"/>
              <a:gd name="connsiteY48" fmla="*/ 1898577 h 2016000"/>
              <a:gd name="connsiteX49" fmla="*/ 176411 w 1890605"/>
              <a:gd name="connsiteY49" fmla="*/ 1588134 h 2016000"/>
              <a:gd name="connsiteX50" fmla="*/ 0 w 1890605"/>
              <a:gd name="connsiteY50" fmla="*/ 1588134 h 2016000"/>
              <a:gd name="connsiteX51" fmla="*/ 198493 w 1890605"/>
              <a:gd name="connsiteY51" fmla="*/ 987860 h 2016000"/>
              <a:gd name="connsiteX52" fmla="*/ 198498 w 1890605"/>
              <a:gd name="connsiteY52" fmla="*/ 987739 h 2016000"/>
              <a:gd name="connsiteX53" fmla="*/ 269273 w 1890605"/>
              <a:gd name="connsiteY53" fmla="*/ 806702 h 2016000"/>
              <a:gd name="connsiteX54" fmla="*/ 394131 w 1890605"/>
              <a:gd name="connsiteY54" fmla="*/ 639544 h 2016000"/>
              <a:gd name="connsiteX55" fmla="*/ 499429 w 1890605"/>
              <a:gd name="connsiteY55" fmla="*/ 546642 h 2016000"/>
              <a:gd name="connsiteX56" fmla="*/ 606229 w 1890605"/>
              <a:gd name="connsiteY56" fmla="*/ 507880 h 2016000"/>
              <a:gd name="connsiteX57" fmla="*/ 731471 w 1890605"/>
              <a:gd name="connsiteY57" fmla="*/ 566228 h 2016000"/>
              <a:gd name="connsiteX58" fmla="*/ 748446 w 1890605"/>
              <a:gd name="connsiteY58" fmla="*/ 591976 h 2016000"/>
              <a:gd name="connsiteX59" fmla="*/ 850505 w 1890605"/>
              <a:gd name="connsiteY59" fmla="*/ 801241 h 2016000"/>
              <a:gd name="connsiteX60" fmla="*/ 930081 w 1890605"/>
              <a:gd name="connsiteY60" fmla="*/ 627602 h 2016000"/>
              <a:gd name="connsiteX61" fmla="*/ 1031567 w 1890605"/>
              <a:gd name="connsiteY61" fmla="*/ 479047 h 2016000"/>
              <a:gd name="connsiteX62" fmla="*/ 1138515 w 1890605"/>
              <a:gd name="connsiteY62" fmla="*/ 381290 h 2016000"/>
              <a:gd name="connsiteX63" fmla="*/ 1184014 w 1890605"/>
              <a:gd name="connsiteY63" fmla="*/ 341424 h 2016000"/>
              <a:gd name="connsiteX64" fmla="*/ 1249742 w 1890605"/>
              <a:gd name="connsiteY64" fmla="*/ 317438 h 2016000"/>
              <a:gd name="connsiteX65" fmla="*/ 1284511 w 1890605"/>
              <a:gd name="connsiteY65" fmla="*/ 314567 h 2016000"/>
              <a:gd name="connsiteX66" fmla="*/ 786365 w 1890605"/>
              <a:gd name="connsiteY66" fmla="*/ 232807 h 2016000"/>
              <a:gd name="connsiteX67" fmla="*/ 937402 w 1890605"/>
              <a:gd name="connsiteY67" fmla="*/ 383855 h 2016000"/>
              <a:gd name="connsiteX68" fmla="*/ 786365 w 1890605"/>
              <a:gd name="connsiteY68" fmla="*/ 534902 h 2016000"/>
              <a:gd name="connsiteX69" fmla="*/ 635328 w 1890605"/>
              <a:gd name="connsiteY69" fmla="*/ 383855 h 2016000"/>
              <a:gd name="connsiteX70" fmla="*/ 786365 w 1890605"/>
              <a:gd name="connsiteY70" fmla="*/ 232807 h 2016000"/>
              <a:gd name="connsiteX71" fmla="*/ 1490282 w 1890605"/>
              <a:gd name="connsiteY71" fmla="*/ 0 h 2016000"/>
              <a:gd name="connsiteX72" fmla="*/ 1662797 w 1890605"/>
              <a:gd name="connsiteY72" fmla="*/ 172527 h 2016000"/>
              <a:gd name="connsiteX73" fmla="*/ 1490281 w 1890605"/>
              <a:gd name="connsiteY73" fmla="*/ 345054 h 2016000"/>
              <a:gd name="connsiteX74" fmla="*/ 1317766 w 1890605"/>
              <a:gd name="connsiteY74" fmla="*/ 172527 h 2016000"/>
              <a:gd name="connsiteX75" fmla="*/ 1490282 w 1890605"/>
              <a:gd name="connsiteY75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621384 w 1890605"/>
              <a:gd name="connsiteY2" fmla="*/ 768638 h 2016000"/>
              <a:gd name="connsiteX3" fmla="*/ 1861833 w 1890605"/>
              <a:gd name="connsiteY3" fmla="*/ 957315 h 2016000"/>
              <a:gd name="connsiteX4" fmla="*/ 1887985 w 1890605"/>
              <a:gd name="connsiteY4" fmla="*/ 1036198 h 2016000"/>
              <a:gd name="connsiteX5" fmla="*/ 1874571 w 1890605"/>
              <a:gd name="connsiteY5" fmla="*/ 1062866 h 2016000"/>
              <a:gd name="connsiteX6" fmla="*/ 1861997 w 1890605"/>
              <a:gd name="connsiteY6" fmla="*/ 1073593 h 2016000"/>
              <a:gd name="connsiteX7" fmla="*/ 1695417 w 1890605"/>
              <a:gd name="connsiteY7" fmla="*/ 1999661 h 2016000"/>
              <a:gd name="connsiteX8" fmla="*/ 1673812 w 1890605"/>
              <a:gd name="connsiteY8" fmla="*/ 2014679 h 2016000"/>
              <a:gd name="connsiteX9" fmla="*/ 1658795 w 1890605"/>
              <a:gd name="connsiteY9" fmla="*/ 1993073 h 2016000"/>
              <a:gd name="connsiteX10" fmla="*/ 1821085 w 1890605"/>
              <a:gd name="connsiteY10" fmla="*/ 1090853 h 2016000"/>
              <a:gd name="connsiteX11" fmla="*/ 1795694 w 1890605"/>
              <a:gd name="connsiteY11" fmla="*/ 1089020 h 2016000"/>
              <a:gd name="connsiteX12" fmla="*/ 1769027 w 1890605"/>
              <a:gd name="connsiteY12" fmla="*/ 1075604 h 2016000"/>
              <a:gd name="connsiteX13" fmla="*/ 1522653 w 1890605"/>
              <a:gd name="connsiteY13" fmla="*/ 882279 h 2016000"/>
              <a:gd name="connsiteX14" fmla="*/ 1522339 w 1890605"/>
              <a:gd name="connsiteY14" fmla="*/ 881911 h 2016000"/>
              <a:gd name="connsiteX15" fmla="*/ 1513410 w 1890605"/>
              <a:gd name="connsiteY15" fmla="*/ 876753 h 2016000"/>
              <a:gd name="connsiteX16" fmla="*/ 1495274 w 1890605"/>
              <a:gd name="connsiteY16" fmla="*/ 853042 h 2016000"/>
              <a:gd name="connsiteX17" fmla="*/ 1369575 w 1890605"/>
              <a:gd name="connsiteY17" fmla="*/ 618317 h 2016000"/>
              <a:gd name="connsiteX18" fmla="*/ 1141979 w 1890605"/>
              <a:gd name="connsiteY18" fmla="*/ 941840 h 2016000"/>
              <a:gd name="connsiteX19" fmla="*/ 1143866 w 1890605"/>
              <a:gd name="connsiteY19" fmla="*/ 951409 h 2016000"/>
              <a:gd name="connsiteX20" fmla="*/ 1190706 w 1890605"/>
              <a:gd name="connsiteY20" fmla="*/ 1447281 h 2016000"/>
              <a:gd name="connsiteX21" fmla="*/ 1320972 w 1890605"/>
              <a:gd name="connsiteY21" fmla="*/ 1887438 h 2016000"/>
              <a:gd name="connsiteX22" fmla="*/ 1253387 w 1890605"/>
              <a:gd name="connsiteY22" fmla="*/ 2011858 h 2016000"/>
              <a:gd name="connsiteX23" fmla="*/ 1253388 w 1890605"/>
              <a:gd name="connsiteY23" fmla="*/ 2011857 h 2016000"/>
              <a:gd name="connsiteX24" fmla="*/ 1128977 w 1890605"/>
              <a:gd name="connsiteY24" fmla="*/ 1944268 h 2016000"/>
              <a:gd name="connsiteX25" fmla="*/ 1004862 w 1890605"/>
              <a:gd name="connsiteY25" fmla="*/ 1524897 h 2016000"/>
              <a:gd name="connsiteX26" fmla="*/ 999504 w 1890605"/>
              <a:gd name="connsiteY26" fmla="*/ 1512050 h 2016000"/>
              <a:gd name="connsiteX27" fmla="*/ 952439 w 1890605"/>
              <a:gd name="connsiteY27" fmla="*/ 1926487 h 2016000"/>
              <a:gd name="connsiteX28" fmla="*/ 841666 w 1890605"/>
              <a:gd name="connsiteY28" fmla="*/ 2014671 h 2016000"/>
              <a:gd name="connsiteX29" fmla="*/ 753489 w 1890605"/>
              <a:gd name="connsiteY29" fmla="*/ 1903891 h 2016000"/>
              <a:gd name="connsiteX30" fmla="*/ 805071 w 1890605"/>
              <a:gd name="connsiteY30" fmla="*/ 1431143 h 2016000"/>
              <a:gd name="connsiteX31" fmla="*/ 805071 w 1890605"/>
              <a:gd name="connsiteY31" fmla="*/ 959546 h 2016000"/>
              <a:gd name="connsiteX32" fmla="*/ 782951 w 1890605"/>
              <a:gd name="connsiteY32" fmla="*/ 942189 h 2016000"/>
              <a:gd name="connsiteX33" fmla="*/ 762687 w 1890605"/>
              <a:gd name="connsiteY33" fmla="*/ 910975 h 2016000"/>
              <a:gd name="connsiteX34" fmla="*/ 688797 w 1890605"/>
              <a:gd name="connsiteY34" fmla="*/ 759469 h 2016000"/>
              <a:gd name="connsiteX35" fmla="*/ 683822 w 1890605"/>
              <a:gd name="connsiteY35" fmla="*/ 769434 h 2016000"/>
              <a:gd name="connsiteX36" fmla="*/ 514775 w 1890605"/>
              <a:gd name="connsiteY36" fmla="*/ 1009733 h 2016000"/>
              <a:gd name="connsiteX37" fmla="*/ 514775 w 1890605"/>
              <a:gd name="connsiteY37" fmla="*/ 1179565 h 2016000"/>
              <a:gd name="connsiteX38" fmla="*/ 649877 w 1890605"/>
              <a:gd name="connsiteY38" fmla="*/ 1588134 h 2016000"/>
              <a:gd name="connsiteX39" fmla="*/ 550555 w 1890605"/>
              <a:gd name="connsiteY39" fmla="*/ 1588134 h 2016000"/>
              <a:gd name="connsiteX40" fmla="*/ 638119 w 1890605"/>
              <a:gd name="connsiteY40" fmla="*/ 1884003 h 2016000"/>
              <a:gd name="connsiteX41" fmla="*/ 578952 w 1890605"/>
              <a:gd name="connsiteY41" fmla="*/ 1992924 h 2016000"/>
              <a:gd name="connsiteX42" fmla="*/ 470039 w 1890605"/>
              <a:gd name="connsiteY42" fmla="*/ 1933753 h 2016000"/>
              <a:gd name="connsiteX43" fmla="*/ 367752 w 1890605"/>
              <a:gd name="connsiteY43" fmla="*/ 1588134 h 2016000"/>
              <a:gd name="connsiteX44" fmla="*/ 352826 w 1890605"/>
              <a:gd name="connsiteY44" fmla="*/ 1588134 h 2016000"/>
              <a:gd name="connsiteX45" fmla="*/ 315324 w 1890605"/>
              <a:gd name="connsiteY45" fmla="*/ 1918359 h 2016000"/>
              <a:gd name="connsiteX46" fmla="*/ 218349 w 1890605"/>
              <a:gd name="connsiteY46" fmla="*/ 1995558 h 2016000"/>
              <a:gd name="connsiteX47" fmla="*/ 141156 w 1890605"/>
              <a:gd name="connsiteY47" fmla="*/ 1898577 h 2016000"/>
              <a:gd name="connsiteX48" fmla="*/ 176411 w 1890605"/>
              <a:gd name="connsiteY48" fmla="*/ 1588134 h 2016000"/>
              <a:gd name="connsiteX49" fmla="*/ 0 w 1890605"/>
              <a:gd name="connsiteY49" fmla="*/ 1588134 h 2016000"/>
              <a:gd name="connsiteX50" fmla="*/ 198493 w 1890605"/>
              <a:gd name="connsiteY50" fmla="*/ 987860 h 2016000"/>
              <a:gd name="connsiteX51" fmla="*/ 198498 w 1890605"/>
              <a:gd name="connsiteY51" fmla="*/ 987739 h 2016000"/>
              <a:gd name="connsiteX52" fmla="*/ 269273 w 1890605"/>
              <a:gd name="connsiteY52" fmla="*/ 806702 h 2016000"/>
              <a:gd name="connsiteX53" fmla="*/ 394131 w 1890605"/>
              <a:gd name="connsiteY53" fmla="*/ 639544 h 2016000"/>
              <a:gd name="connsiteX54" fmla="*/ 499429 w 1890605"/>
              <a:gd name="connsiteY54" fmla="*/ 546642 h 2016000"/>
              <a:gd name="connsiteX55" fmla="*/ 606229 w 1890605"/>
              <a:gd name="connsiteY55" fmla="*/ 507880 h 2016000"/>
              <a:gd name="connsiteX56" fmla="*/ 731471 w 1890605"/>
              <a:gd name="connsiteY56" fmla="*/ 566228 h 2016000"/>
              <a:gd name="connsiteX57" fmla="*/ 748446 w 1890605"/>
              <a:gd name="connsiteY57" fmla="*/ 591976 h 2016000"/>
              <a:gd name="connsiteX58" fmla="*/ 850505 w 1890605"/>
              <a:gd name="connsiteY58" fmla="*/ 801241 h 2016000"/>
              <a:gd name="connsiteX59" fmla="*/ 930081 w 1890605"/>
              <a:gd name="connsiteY59" fmla="*/ 627602 h 2016000"/>
              <a:gd name="connsiteX60" fmla="*/ 1031567 w 1890605"/>
              <a:gd name="connsiteY60" fmla="*/ 479047 h 2016000"/>
              <a:gd name="connsiteX61" fmla="*/ 1138515 w 1890605"/>
              <a:gd name="connsiteY61" fmla="*/ 381290 h 2016000"/>
              <a:gd name="connsiteX62" fmla="*/ 1184014 w 1890605"/>
              <a:gd name="connsiteY62" fmla="*/ 341424 h 2016000"/>
              <a:gd name="connsiteX63" fmla="*/ 1249742 w 1890605"/>
              <a:gd name="connsiteY63" fmla="*/ 317438 h 2016000"/>
              <a:gd name="connsiteX64" fmla="*/ 1284511 w 1890605"/>
              <a:gd name="connsiteY64" fmla="*/ 314567 h 2016000"/>
              <a:gd name="connsiteX65" fmla="*/ 786365 w 1890605"/>
              <a:gd name="connsiteY65" fmla="*/ 232807 h 2016000"/>
              <a:gd name="connsiteX66" fmla="*/ 937402 w 1890605"/>
              <a:gd name="connsiteY66" fmla="*/ 383855 h 2016000"/>
              <a:gd name="connsiteX67" fmla="*/ 786365 w 1890605"/>
              <a:gd name="connsiteY67" fmla="*/ 534902 h 2016000"/>
              <a:gd name="connsiteX68" fmla="*/ 635328 w 1890605"/>
              <a:gd name="connsiteY68" fmla="*/ 383855 h 2016000"/>
              <a:gd name="connsiteX69" fmla="*/ 786365 w 1890605"/>
              <a:gd name="connsiteY69" fmla="*/ 232807 h 2016000"/>
              <a:gd name="connsiteX70" fmla="*/ 1490282 w 1890605"/>
              <a:gd name="connsiteY70" fmla="*/ 0 h 2016000"/>
              <a:gd name="connsiteX71" fmla="*/ 1662797 w 1890605"/>
              <a:gd name="connsiteY71" fmla="*/ 172527 h 2016000"/>
              <a:gd name="connsiteX72" fmla="*/ 1490281 w 1890605"/>
              <a:gd name="connsiteY72" fmla="*/ 345054 h 2016000"/>
              <a:gd name="connsiteX73" fmla="*/ 1317766 w 1890605"/>
              <a:gd name="connsiteY73" fmla="*/ 172527 h 2016000"/>
              <a:gd name="connsiteX74" fmla="*/ 1490282 w 1890605"/>
              <a:gd name="connsiteY74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621384 w 1890605"/>
              <a:gd name="connsiteY2" fmla="*/ 768638 h 2016000"/>
              <a:gd name="connsiteX3" fmla="*/ 1861833 w 1890605"/>
              <a:gd name="connsiteY3" fmla="*/ 957315 h 2016000"/>
              <a:gd name="connsiteX4" fmla="*/ 1887985 w 1890605"/>
              <a:gd name="connsiteY4" fmla="*/ 1036198 h 2016000"/>
              <a:gd name="connsiteX5" fmla="*/ 1874571 w 1890605"/>
              <a:gd name="connsiteY5" fmla="*/ 1062866 h 2016000"/>
              <a:gd name="connsiteX6" fmla="*/ 1861997 w 1890605"/>
              <a:gd name="connsiteY6" fmla="*/ 1073593 h 2016000"/>
              <a:gd name="connsiteX7" fmla="*/ 1695417 w 1890605"/>
              <a:gd name="connsiteY7" fmla="*/ 1999661 h 2016000"/>
              <a:gd name="connsiteX8" fmla="*/ 1673812 w 1890605"/>
              <a:gd name="connsiteY8" fmla="*/ 2014679 h 2016000"/>
              <a:gd name="connsiteX9" fmla="*/ 1658795 w 1890605"/>
              <a:gd name="connsiteY9" fmla="*/ 1993073 h 2016000"/>
              <a:gd name="connsiteX10" fmla="*/ 1821085 w 1890605"/>
              <a:gd name="connsiteY10" fmla="*/ 1090853 h 2016000"/>
              <a:gd name="connsiteX11" fmla="*/ 1795694 w 1890605"/>
              <a:gd name="connsiteY11" fmla="*/ 1089020 h 2016000"/>
              <a:gd name="connsiteX12" fmla="*/ 1769027 w 1890605"/>
              <a:gd name="connsiteY12" fmla="*/ 1075604 h 2016000"/>
              <a:gd name="connsiteX13" fmla="*/ 1522653 w 1890605"/>
              <a:gd name="connsiteY13" fmla="*/ 882279 h 2016000"/>
              <a:gd name="connsiteX14" fmla="*/ 1522339 w 1890605"/>
              <a:gd name="connsiteY14" fmla="*/ 881911 h 2016000"/>
              <a:gd name="connsiteX15" fmla="*/ 1513410 w 1890605"/>
              <a:gd name="connsiteY15" fmla="*/ 876753 h 2016000"/>
              <a:gd name="connsiteX16" fmla="*/ 1495274 w 1890605"/>
              <a:gd name="connsiteY16" fmla="*/ 853042 h 2016000"/>
              <a:gd name="connsiteX17" fmla="*/ 1369575 w 1890605"/>
              <a:gd name="connsiteY17" fmla="*/ 618317 h 2016000"/>
              <a:gd name="connsiteX18" fmla="*/ 1141979 w 1890605"/>
              <a:gd name="connsiteY18" fmla="*/ 941840 h 2016000"/>
              <a:gd name="connsiteX19" fmla="*/ 1143866 w 1890605"/>
              <a:gd name="connsiteY19" fmla="*/ 951409 h 2016000"/>
              <a:gd name="connsiteX20" fmla="*/ 1190706 w 1890605"/>
              <a:gd name="connsiteY20" fmla="*/ 1447281 h 2016000"/>
              <a:gd name="connsiteX21" fmla="*/ 1320972 w 1890605"/>
              <a:gd name="connsiteY21" fmla="*/ 1887438 h 2016000"/>
              <a:gd name="connsiteX22" fmla="*/ 1253387 w 1890605"/>
              <a:gd name="connsiteY22" fmla="*/ 2011858 h 2016000"/>
              <a:gd name="connsiteX23" fmla="*/ 1253388 w 1890605"/>
              <a:gd name="connsiteY23" fmla="*/ 2011857 h 2016000"/>
              <a:gd name="connsiteX24" fmla="*/ 1128977 w 1890605"/>
              <a:gd name="connsiteY24" fmla="*/ 1944268 h 2016000"/>
              <a:gd name="connsiteX25" fmla="*/ 1004862 w 1890605"/>
              <a:gd name="connsiteY25" fmla="*/ 1524897 h 2016000"/>
              <a:gd name="connsiteX26" fmla="*/ 999504 w 1890605"/>
              <a:gd name="connsiteY26" fmla="*/ 1512050 h 2016000"/>
              <a:gd name="connsiteX27" fmla="*/ 952439 w 1890605"/>
              <a:gd name="connsiteY27" fmla="*/ 1926487 h 2016000"/>
              <a:gd name="connsiteX28" fmla="*/ 841666 w 1890605"/>
              <a:gd name="connsiteY28" fmla="*/ 2014671 h 2016000"/>
              <a:gd name="connsiteX29" fmla="*/ 753489 w 1890605"/>
              <a:gd name="connsiteY29" fmla="*/ 1903891 h 2016000"/>
              <a:gd name="connsiteX30" fmla="*/ 805071 w 1890605"/>
              <a:gd name="connsiteY30" fmla="*/ 1431143 h 2016000"/>
              <a:gd name="connsiteX31" fmla="*/ 805071 w 1890605"/>
              <a:gd name="connsiteY31" fmla="*/ 959546 h 2016000"/>
              <a:gd name="connsiteX32" fmla="*/ 782951 w 1890605"/>
              <a:gd name="connsiteY32" fmla="*/ 942189 h 2016000"/>
              <a:gd name="connsiteX33" fmla="*/ 762687 w 1890605"/>
              <a:gd name="connsiteY33" fmla="*/ 910975 h 2016000"/>
              <a:gd name="connsiteX34" fmla="*/ 683822 w 1890605"/>
              <a:gd name="connsiteY34" fmla="*/ 769434 h 2016000"/>
              <a:gd name="connsiteX35" fmla="*/ 514775 w 1890605"/>
              <a:gd name="connsiteY35" fmla="*/ 1009733 h 2016000"/>
              <a:gd name="connsiteX36" fmla="*/ 514775 w 1890605"/>
              <a:gd name="connsiteY36" fmla="*/ 1179565 h 2016000"/>
              <a:gd name="connsiteX37" fmla="*/ 649877 w 1890605"/>
              <a:gd name="connsiteY37" fmla="*/ 1588134 h 2016000"/>
              <a:gd name="connsiteX38" fmla="*/ 550555 w 1890605"/>
              <a:gd name="connsiteY38" fmla="*/ 1588134 h 2016000"/>
              <a:gd name="connsiteX39" fmla="*/ 638119 w 1890605"/>
              <a:gd name="connsiteY39" fmla="*/ 1884003 h 2016000"/>
              <a:gd name="connsiteX40" fmla="*/ 578952 w 1890605"/>
              <a:gd name="connsiteY40" fmla="*/ 1992924 h 2016000"/>
              <a:gd name="connsiteX41" fmla="*/ 470039 w 1890605"/>
              <a:gd name="connsiteY41" fmla="*/ 1933753 h 2016000"/>
              <a:gd name="connsiteX42" fmla="*/ 367752 w 1890605"/>
              <a:gd name="connsiteY42" fmla="*/ 1588134 h 2016000"/>
              <a:gd name="connsiteX43" fmla="*/ 352826 w 1890605"/>
              <a:gd name="connsiteY43" fmla="*/ 1588134 h 2016000"/>
              <a:gd name="connsiteX44" fmla="*/ 315324 w 1890605"/>
              <a:gd name="connsiteY44" fmla="*/ 1918359 h 2016000"/>
              <a:gd name="connsiteX45" fmla="*/ 218349 w 1890605"/>
              <a:gd name="connsiteY45" fmla="*/ 1995558 h 2016000"/>
              <a:gd name="connsiteX46" fmla="*/ 141156 w 1890605"/>
              <a:gd name="connsiteY46" fmla="*/ 1898577 h 2016000"/>
              <a:gd name="connsiteX47" fmla="*/ 176411 w 1890605"/>
              <a:gd name="connsiteY47" fmla="*/ 1588134 h 2016000"/>
              <a:gd name="connsiteX48" fmla="*/ 0 w 1890605"/>
              <a:gd name="connsiteY48" fmla="*/ 1588134 h 2016000"/>
              <a:gd name="connsiteX49" fmla="*/ 198493 w 1890605"/>
              <a:gd name="connsiteY49" fmla="*/ 987860 h 2016000"/>
              <a:gd name="connsiteX50" fmla="*/ 198498 w 1890605"/>
              <a:gd name="connsiteY50" fmla="*/ 987739 h 2016000"/>
              <a:gd name="connsiteX51" fmla="*/ 269273 w 1890605"/>
              <a:gd name="connsiteY51" fmla="*/ 806702 h 2016000"/>
              <a:gd name="connsiteX52" fmla="*/ 394131 w 1890605"/>
              <a:gd name="connsiteY52" fmla="*/ 639544 h 2016000"/>
              <a:gd name="connsiteX53" fmla="*/ 499429 w 1890605"/>
              <a:gd name="connsiteY53" fmla="*/ 546642 h 2016000"/>
              <a:gd name="connsiteX54" fmla="*/ 606229 w 1890605"/>
              <a:gd name="connsiteY54" fmla="*/ 507880 h 2016000"/>
              <a:gd name="connsiteX55" fmla="*/ 731471 w 1890605"/>
              <a:gd name="connsiteY55" fmla="*/ 566228 h 2016000"/>
              <a:gd name="connsiteX56" fmla="*/ 748446 w 1890605"/>
              <a:gd name="connsiteY56" fmla="*/ 591976 h 2016000"/>
              <a:gd name="connsiteX57" fmla="*/ 850505 w 1890605"/>
              <a:gd name="connsiteY57" fmla="*/ 801241 h 2016000"/>
              <a:gd name="connsiteX58" fmla="*/ 930081 w 1890605"/>
              <a:gd name="connsiteY58" fmla="*/ 627602 h 2016000"/>
              <a:gd name="connsiteX59" fmla="*/ 1031567 w 1890605"/>
              <a:gd name="connsiteY59" fmla="*/ 479047 h 2016000"/>
              <a:gd name="connsiteX60" fmla="*/ 1138515 w 1890605"/>
              <a:gd name="connsiteY60" fmla="*/ 381290 h 2016000"/>
              <a:gd name="connsiteX61" fmla="*/ 1184014 w 1890605"/>
              <a:gd name="connsiteY61" fmla="*/ 341424 h 2016000"/>
              <a:gd name="connsiteX62" fmla="*/ 1249742 w 1890605"/>
              <a:gd name="connsiteY62" fmla="*/ 317438 h 2016000"/>
              <a:gd name="connsiteX63" fmla="*/ 1284511 w 1890605"/>
              <a:gd name="connsiteY63" fmla="*/ 314567 h 2016000"/>
              <a:gd name="connsiteX64" fmla="*/ 786365 w 1890605"/>
              <a:gd name="connsiteY64" fmla="*/ 232807 h 2016000"/>
              <a:gd name="connsiteX65" fmla="*/ 937402 w 1890605"/>
              <a:gd name="connsiteY65" fmla="*/ 383855 h 2016000"/>
              <a:gd name="connsiteX66" fmla="*/ 786365 w 1890605"/>
              <a:gd name="connsiteY66" fmla="*/ 534902 h 2016000"/>
              <a:gd name="connsiteX67" fmla="*/ 635328 w 1890605"/>
              <a:gd name="connsiteY67" fmla="*/ 383855 h 2016000"/>
              <a:gd name="connsiteX68" fmla="*/ 786365 w 1890605"/>
              <a:gd name="connsiteY68" fmla="*/ 232807 h 2016000"/>
              <a:gd name="connsiteX69" fmla="*/ 1490282 w 1890605"/>
              <a:gd name="connsiteY69" fmla="*/ 0 h 2016000"/>
              <a:gd name="connsiteX70" fmla="*/ 1662797 w 1890605"/>
              <a:gd name="connsiteY70" fmla="*/ 172527 h 2016000"/>
              <a:gd name="connsiteX71" fmla="*/ 1490281 w 1890605"/>
              <a:gd name="connsiteY71" fmla="*/ 345054 h 2016000"/>
              <a:gd name="connsiteX72" fmla="*/ 1317766 w 1890605"/>
              <a:gd name="connsiteY72" fmla="*/ 172527 h 2016000"/>
              <a:gd name="connsiteX73" fmla="*/ 1490282 w 1890605"/>
              <a:gd name="connsiteY73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621384 w 1890605"/>
              <a:gd name="connsiteY2" fmla="*/ 768638 h 2016000"/>
              <a:gd name="connsiteX3" fmla="*/ 1861833 w 1890605"/>
              <a:gd name="connsiteY3" fmla="*/ 957315 h 2016000"/>
              <a:gd name="connsiteX4" fmla="*/ 1887985 w 1890605"/>
              <a:gd name="connsiteY4" fmla="*/ 1036198 h 2016000"/>
              <a:gd name="connsiteX5" fmla="*/ 1874571 w 1890605"/>
              <a:gd name="connsiteY5" fmla="*/ 1062866 h 2016000"/>
              <a:gd name="connsiteX6" fmla="*/ 1861997 w 1890605"/>
              <a:gd name="connsiteY6" fmla="*/ 1073593 h 2016000"/>
              <a:gd name="connsiteX7" fmla="*/ 1695417 w 1890605"/>
              <a:gd name="connsiteY7" fmla="*/ 1999661 h 2016000"/>
              <a:gd name="connsiteX8" fmla="*/ 1673812 w 1890605"/>
              <a:gd name="connsiteY8" fmla="*/ 2014679 h 2016000"/>
              <a:gd name="connsiteX9" fmla="*/ 1658795 w 1890605"/>
              <a:gd name="connsiteY9" fmla="*/ 1993073 h 2016000"/>
              <a:gd name="connsiteX10" fmla="*/ 1821085 w 1890605"/>
              <a:gd name="connsiteY10" fmla="*/ 1090853 h 2016000"/>
              <a:gd name="connsiteX11" fmla="*/ 1795694 w 1890605"/>
              <a:gd name="connsiteY11" fmla="*/ 1089020 h 2016000"/>
              <a:gd name="connsiteX12" fmla="*/ 1769027 w 1890605"/>
              <a:gd name="connsiteY12" fmla="*/ 1075604 h 2016000"/>
              <a:gd name="connsiteX13" fmla="*/ 1522653 w 1890605"/>
              <a:gd name="connsiteY13" fmla="*/ 882279 h 2016000"/>
              <a:gd name="connsiteX14" fmla="*/ 1522339 w 1890605"/>
              <a:gd name="connsiteY14" fmla="*/ 881911 h 2016000"/>
              <a:gd name="connsiteX15" fmla="*/ 1513410 w 1890605"/>
              <a:gd name="connsiteY15" fmla="*/ 876753 h 2016000"/>
              <a:gd name="connsiteX16" fmla="*/ 1495274 w 1890605"/>
              <a:gd name="connsiteY16" fmla="*/ 853042 h 2016000"/>
              <a:gd name="connsiteX17" fmla="*/ 1369575 w 1890605"/>
              <a:gd name="connsiteY17" fmla="*/ 618317 h 2016000"/>
              <a:gd name="connsiteX18" fmla="*/ 1141979 w 1890605"/>
              <a:gd name="connsiteY18" fmla="*/ 941840 h 2016000"/>
              <a:gd name="connsiteX19" fmla="*/ 1190706 w 1890605"/>
              <a:gd name="connsiteY19" fmla="*/ 1447281 h 2016000"/>
              <a:gd name="connsiteX20" fmla="*/ 1320972 w 1890605"/>
              <a:gd name="connsiteY20" fmla="*/ 1887438 h 2016000"/>
              <a:gd name="connsiteX21" fmla="*/ 1253387 w 1890605"/>
              <a:gd name="connsiteY21" fmla="*/ 2011858 h 2016000"/>
              <a:gd name="connsiteX22" fmla="*/ 1253388 w 1890605"/>
              <a:gd name="connsiteY22" fmla="*/ 2011857 h 2016000"/>
              <a:gd name="connsiteX23" fmla="*/ 1128977 w 1890605"/>
              <a:gd name="connsiteY23" fmla="*/ 1944268 h 2016000"/>
              <a:gd name="connsiteX24" fmla="*/ 1004862 w 1890605"/>
              <a:gd name="connsiteY24" fmla="*/ 1524897 h 2016000"/>
              <a:gd name="connsiteX25" fmla="*/ 999504 w 1890605"/>
              <a:gd name="connsiteY25" fmla="*/ 1512050 h 2016000"/>
              <a:gd name="connsiteX26" fmla="*/ 952439 w 1890605"/>
              <a:gd name="connsiteY26" fmla="*/ 1926487 h 2016000"/>
              <a:gd name="connsiteX27" fmla="*/ 841666 w 1890605"/>
              <a:gd name="connsiteY27" fmla="*/ 2014671 h 2016000"/>
              <a:gd name="connsiteX28" fmla="*/ 753489 w 1890605"/>
              <a:gd name="connsiteY28" fmla="*/ 1903891 h 2016000"/>
              <a:gd name="connsiteX29" fmla="*/ 805071 w 1890605"/>
              <a:gd name="connsiteY29" fmla="*/ 1431143 h 2016000"/>
              <a:gd name="connsiteX30" fmla="*/ 805071 w 1890605"/>
              <a:gd name="connsiteY30" fmla="*/ 959546 h 2016000"/>
              <a:gd name="connsiteX31" fmla="*/ 782951 w 1890605"/>
              <a:gd name="connsiteY31" fmla="*/ 942189 h 2016000"/>
              <a:gd name="connsiteX32" fmla="*/ 762687 w 1890605"/>
              <a:gd name="connsiteY32" fmla="*/ 910975 h 2016000"/>
              <a:gd name="connsiteX33" fmla="*/ 683822 w 1890605"/>
              <a:gd name="connsiteY33" fmla="*/ 769434 h 2016000"/>
              <a:gd name="connsiteX34" fmla="*/ 514775 w 1890605"/>
              <a:gd name="connsiteY34" fmla="*/ 1009733 h 2016000"/>
              <a:gd name="connsiteX35" fmla="*/ 514775 w 1890605"/>
              <a:gd name="connsiteY35" fmla="*/ 1179565 h 2016000"/>
              <a:gd name="connsiteX36" fmla="*/ 649877 w 1890605"/>
              <a:gd name="connsiteY36" fmla="*/ 1588134 h 2016000"/>
              <a:gd name="connsiteX37" fmla="*/ 550555 w 1890605"/>
              <a:gd name="connsiteY37" fmla="*/ 1588134 h 2016000"/>
              <a:gd name="connsiteX38" fmla="*/ 638119 w 1890605"/>
              <a:gd name="connsiteY38" fmla="*/ 1884003 h 2016000"/>
              <a:gd name="connsiteX39" fmla="*/ 578952 w 1890605"/>
              <a:gd name="connsiteY39" fmla="*/ 1992924 h 2016000"/>
              <a:gd name="connsiteX40" fmla="*/ 470039 w 1890605"/>
              <a:gd name="connsiteY40" fmla="*/ 1933753 h 2016000"/>
              <a:gd name="connsiteX41" fmla="*/ 367752 w 1890605"/>
              <a:gd name="connsiteY41" fmla="*/ 1588134 h 2016000"/>
              <a:gd name="connsiteX42" fmla="*/ 352826 w 1890605"/>
              <a:gd name="connsiteY42" fmla="*/ 1588134 h 2016000"/>
              <a:gd name="connsiteX43" fmla="*/ 315324 w 1890605"/>
              <a:gd name="connsiteY43" fmla="*/ 1918359 h 2016000"/>
              <a:gd name="connsiteX44" fmla="*/ 218349 w 1890605"/>
              <a:gd name="connsiteY44" fmla="*/ 1995558 h 2016000"/>
              <a:gd name="connsiteX45" fmla="*/ 141156 w 1890605"/>
              <a:gd name="connsiteY45" fmla="*/ 1898577 h 2016000"/>
              <a:gd name="connsiteX46" fmla="*/ 176411 w 1890605"/>
              <a:gd name="connsiteY46" fmla="*/ 1588134 h 2016000"/>
              <a:gd name="connsiteX47" fmla="*/ 0 w 1890605"/>
              <a:gd name="connsiteY47" fmla="*/ 1588134 h 2016000"/>
              <a:gd name="connsiteX48" fmla="*/ 198493 w 1890605"/>
              <a:gd name="connsiteY48" fmla="*/ 987860 h 2016000"/>
              <a:gd name="connsiteX49" fmla="*/ 198498 w 1890605"/>
              <a:gd name="connsiteY49" fmla="*/ 987739 h 2016000"/>
              <a:gd name="connsiteX50" fmla="*/ 269273 w 1890605"/>
              <a:gd name="connsiteY50" fmla="*/ 806702 h 2016000"/>
              <a:gd name="connsiteX51" fmla="*/ 394131 w 1890605"/>
              <a:gd name="connsiteY51" fmla="*/ 639544 h 2016000"/>
              <a:gd name="connsiteX52" fmla="*/ 499429 w 1890605"/>
              <a:gd name="connsiteY52" fmla="*/ 546642 h 2016000"/>
              <a:gd name="connsiteX53" fmla="*/ 606229 w 1890605"/>
              <a:gd name="connsiteY53" fmla="*/ 507880 h 2016000"/>
              <a:gd name="connsiteX54" fmla="*/ 731471 w 1890605"/>
              <a:gd name="connsiteY54" fmla="*/ 566228 h 2016000"/>
              <a:gd name="connsiteX55" fmla="*/ 748446 w 1890605"/>
              <a:gd name="connsiteY55" fmla="*/ 591976 h 2016000"/>
              <a:gd name="connsiteX56" fmla="*/ 850505 w 1890605"/>
              <a:gd name="connsiteY56" fmla="*/ 801241 h 2016000"/>
              <a:gd name="connsiteX57" fmla="*/ 930081 w 1890605"/>
              <a:gd name="connsiteY57" fmla="*/ 627602 h 2016000"/>
              <a:gd name="connsiteX58" fmla="*/ 1031567 w 1890605"/>
              <a:gd name="connsiteY58" fmla="*/ 479047 h 2016000"/>
              <a:gd name="connsiteX59" fmla="*/ 1138515 w 1890605"/>
              <a:gd name="connsiteY59" fmla="*/ 381290 h 2016000"/>
              <a:gd name="connsiteX60" fmla="*/ 1184014 w 1890605"/>
              <a:gd name="connsiteY60" fmla="*/ 341424 h 2016000"/>
              <a:gd name="connsiteX61" fmla="*/ 1249742 w 1890605"/>
              <a:gd name="connsiteY61" fmla="*/ 317438 h 2016000"/>
              <a:gd name="connsiteX62" fmla="*/ 1284511 w 1890605"/>
              <a:gd name="connsiteY62" fmla="*/ 314567 h 2016000"/>
              <a:gd name="connsiteX63" fmla="*/ 786365 w 1890605"/>
              <a:gd name="connsiteY63" fmla="*/ 232807 h 2016000"/>
              <a:gd name="connsiteX64" fmla="*/ 937402 w 1890605"/>
              <a:gd name="connsiteY64" fmla="*/ 383855 h 2016000"/>
              <a:gd name="connsiteX65" fmla="*/ 786365 w 1890605"/>
              <a:gd name="connsiteY65" fmla="*/ 534902 h 2016000"/>
              <a:gd name="connsiteX66" fmla="*/ 635328 w 1890605"/>
              <a:gd name="connsiteY66" fmla="*/ 383855 h 2016000"/>
              <a:gd name="connsiteX67" fmla="*/ 786365 w 1890605"/>
              <a:gd name="connsiteY67" fmla="*/ 232807 h 2016000"/>
              <a:gd name="connsiteX68" fmla="*/ 1490282 w 1890605"/>
              <a:gd name="connsiteY68" fmla="*/ 0 h 2016000"/>
              <a:gd name="connsiteX69" fmla="*/ 1662797 w 1890605"/>
              <a:gd name="connsiteY69" fmla="*/ 172527 h 2016000"/>
              <a:gd name="connsiteX70" fmla="*/ 1490281 w 1890605"/>
              <a:gd name="connsiteY70" fmla="*/ 345054 h 2016000"/>
              <a:gd name="connsiteX71" fmla="*/ 1317766 w 1890605"/>
              <a:gd name="connsiteY71" fmla="*/ 172527 h 2016000"/>
              <a:gd name="connsiteX72" fmla="*/ 1490282 w 1890605"/>
              <a:gd name="connsiteY72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621384 w 1890605"/>
              <a:gd name="connsiteY2" fmla="*/ 768638 h 2016000"/>
              <a:gd name="connsiteX3" fmla="*/ 1861833 w 1890605"/>
              <a:gd name="connsiteY3" fmla="*/ 957315 h 2016000"/>
              <a:gd name="connsiteX4" fmla="*/ 1887985 w 1890605"/>
              <a:gd name="connsiteY4" fmla="*/ 1036198 h 2016000"/>
              <a:gd name="connsiteX5" fmla="*/ 1874571 w 1890605"/>
              <a:gd name="connsiteY5" fmla="*/ 1062866 h 2016000"/>
              <a:gd name="connsiteX6" fmla="*/ 1861997 w 1890605"/>
              <a:gd name="connsiteY6" fmla="*/ 1073593 h 2016000"/>
              <a:gd name="connsiteX7" fmla="*/ 1695417 w 1890605"/>
              <a:gd name="connsiteY7" fmla="*/ 1999661 h 2016000"/>
              <a:gd name="connsiteX8" fmla="*/ 1673812 w 1890605"/>
              <a:gd name="connsiteY8" fmla="*/ 2014679 h 2016000"/>
              <a:gd name="connsiteX9" fmla="*/ 1658795 w 1890605"/>
              <a:gd name="connsiteY9" fmla="*/ 1993073 h 2016000"/>
              <a:gd name="connsiteX10" fmla="*/ 1821085 w 1890605"/>
              <a:gd name="connsiteY10" fmla="*/ 1090853 h 2016000"/>
              <a:gd name="connsiteX11" fmla="*/ 1795694 w 1890605"/>
              <a:gd name="connsiteY11" fmla="*/ 1089020 h 2016000"/>
              <a:gd name="connsiteX12" fmla="*/ 1769027 w 1890605"/>
              <a:gd name="connsiteY12" fmla="*/ 1075604 h 2016000"/>
              <a:gd name="connsiteX13" fmla="*/ 1522653 w 1890605"/>
              <a:gd name="connsiteY13" fmla="*/ 882279 h 2016000"/>
              <a:gd name="connsiteX14" fmla="*/ 1522339 w 1890605"/>
              <a:gd name="connsiteY14" fmla="*/ 881911 h 2016000"/>
              <a:gd name="connsiteX15" fmla="*/ 1513410 w 1890605"/>
              <a:gd name="connsiteY15" fmla="*/ 876753 h 2016000"/>
              <a:gd name="connsiteX16" fmla="*/ 1495274 w 1890605"/>
              <a:gd name="connsiteY16" fmla="*/ 853042 h 2016000"/>
              <a:gd name="connsiteX17" fmla="*/ 1369575 w 1890605"/>
              <a:gd name="connsiteY17" fmla="*/ 618317 h 2016000"/>
              <a:gd name="connsiteX18" fmla="*/ 1141979 w 1890605"/>
              <a:gd name="connsiteY18" fmla="*/ 941840 h 2016000"/>
              <a:gd name="connsiteX19" fmla="*/ 1190706 w 1890605"/>
              <a:gd name="connsiteY19" fmla="*/ 1447281 h 2016000"/>
              <a:gd name="connsiteX20" fmla="*/ 1320972 w 1890605"/>
              <a:gd name="connsiteY20" fmla="*/ 1887438 h 2016000"/>
              <a:gd name="connsiteX21" fmla="*/ 1253387 w 1890605"/>
              <a:gd name="connsiteY21" fmla="*/ 2011858 h 2016000"/>
              <a:gd name="connsiteX22" fmla="*/ 1253388 w 1890605"/>
              <a:gd name="connsiteY22" fmla="*/ 2011857 h 2016000"/>
              <a:gd name="connsiteX23" fmla="*/ 1128977 w 1890605"/>
              <a:gd name="connsiteY23" fmla="*/ 1944268 h 2016000"/>
              <a:gd name="connsiteX24" fmla="*/ 1004862 w 1890605"/>
              <a:gd name="connsiteY24" fmla="*/ 1524897 h 2016000"/>
              <a:gd name="connsiteX25" fmla="*/ 999504 w 1890605"/>
              <a:gd name="connsiteY25" fmla="*/ 1512050 h 2016000"/>
              <a:gd name="connsiteX26" fmla="*/ 952439 w 1890605"/>
              <a:gd name="connsiteY26" fmla="*/ 1926487 h 2016000"/>
              <a:gd name="connsiteX27" fmla="*/ 841666 w 1890605"/>
              <a:gd name="connsiteY27" fmla="*/ 2014671 h 2016000"/>
              <a:gd name="connsiteX28" fmla="*/ 753489 w 1890605"/>
              <a:gd name="connsiteY28" fmla="*/ 1903891 h 2016000"/>
              <a:gd name="connsiteX29" fmla="*/ 805071 w 1890605"/>
              <a:gd name="connsiteY29" fmla="*/ 1431143 h 2016000"/>
              <a:gd name="connsiteX30" fmla="*/ 805071 w 1890605"/>
              <a:gd name="connsiteY30" fmla="*/ 959546 h 2016000"/>
              <a:gd name="connsiteX31" fmla="*/ 782951 w 1890605"/>
              <a:gd name="connsiteY31" fmla="*/ 942189 h 2016000"/>
              <a:gd name="connsiteX32" fmla="*/ 762687 w 1890605"/>
              <a:gd name="connsiteY32" fmla="*/ 910975 h 2016000"/>
              <a:gd name="connsiteX33" fmla="*/ 683822 w 1890605"/>
              <a:gd name="connsiteY33" fmla="*/ 769434 h 2016000"/>
              <a:gd name="connsiteX34" fmla="*/ 514775 w 1890605"/>
              <a:gd name="connsiteY34" fmla="*/ 1009733 h 2016000"/>
              <a:gd name="connsiteX35" fmla="*/ 514775 w 1890605"/>
              <a:gd name="connsiteY35" fmla="*/ 1179565 h 2016000"/>
              <a:gd name="connsiteX36" fmla="*/ 649877 w 1890605"/>
              <a:gd name="connsiteY36" fmla="*/ 1588134 h 2016000"/>
              <a:gd name="connsiteX37" fmla="*/ 550555 w 1890605"/>
              <a:gd name="connsiteY37" fmla="*/ 1588134 h 2016000"/>
              <a:gd name="connsiteX38" fmla="*/ 638119 w 1890605"/>
              <a:gd name="connsiteY38" fmla="*/ 1884003 h 2016000"/>
              <a:gd name="connsiteX39" fmla="*/ 578952 w 1890605"/>
              <a:gd name="connsiteY39" fmla="*/ 1992924 h 2016000"/>
              <a:gd name="connsiteX40" fmla="*/ 470039 w 1890605"/>
              <a:gd name="connsiteY40" fmla="*/ 1933753 h 2016000"/>
              <a:gd name="connsiteX41" fmla="*/ 367752 w 1890605"/>
              <a:gd name="connsiteY41" fmla="*/ 1588134 h 2016000"/>
              <a:gd name="connsiteX42" fmla="*/ 352826 w 1890605"/>
              <a:gd name="connsiteY42" fmla="*/ 1588134 h 2016000"/>
              <a:gd name="connsiteX43" fmla="*/ 315324 w 1890605"/>
              <a:gd name="connsiteY43" fmla="*/ 1918359 h 2016000"/>
              <a:gd name="connsiteX44" fmla="*/ 218349 w 1890605"/>
              <a:gd name="connsiteY44" fmla="*/ 1995558 h 2016000"/>
              <a:gd name="connsiteX45" fmla="*/ 141156 w 1890605"/>
              <a:gd name="connsiteY45" fmla="*/ 1898577 h 2016000"/>
              <a:gd name="connsiteX46" fmla="*/ 176411 w 1890605"/>
              <a:gd name="connsiteY46" fmla="*/ 1588134 h 2016000"/>
              <a:gd name="connsiteX47" fmla="*/ 0 w 1890605"/>
              <a:gd name="connsiteY47" fmla="*/ 1588134 h 2016000"/>
              <a:gd name="connsiteX48" fmla="*/ 198493 w 1890605"/>
              <a:gd name="connsiteY48" fmla="*/ 987860 h 2016000"/>
              <a:gd name="connsiteX49" fmla="*/ 198498 w 1890605"/>
              <a:gd name="connsiteY49" fmla="*/ 987739 h 2016000"/>
              <a:gd name="connsiteX50" fmla="*/ 269273 w 1890605"/>
              <a:gd name="connsiteY50" fmla="*/ 806702 h 2016000"/>
              <a:gd name="connsiteX51" fmla="*/ 394131 w 1890605"/>
              <a:gd name="connsiteY51" fmla="*/ 639544 h 2016000"/>
              <a:gd name="connsiteX52" fmla="*/ 499429 w 1890605"/>
              <a:gd name="connsiteY52" fmla="*/ 546642 h 2016000"/>
              <a:gd name="connsiteX53" fmla="*/ 606229 w 1890605"/>
              <a:gd name="connsiteY53" fmla="*/ 507880 h 2016000"/>
              <a:gd name="connsiteX54" fmla="*/ 731471 w 1890605"/>
              <a:gd name="connsiteY54" fmla="*/ 566228 h 2016000"/>
              <a:gd name="connsiteX55" fmla="*/ 748446 w 1890605"/>
              <a:gd name="connsiteY55" fmla="*/ 591976 h 2016000"/>
              <a:gd name="connsiteX56" fmla="*/ 850505 w 1890605"/>
              <a:gd name="connsiteY56" fmla="*/ 801241 h 2016000"/>
              <a:gd name="connsiteX57" fmla="*/ 930081 w 1890605"/>
              <a:gd name="connsiteY57" fmla="*/ 627602 h 2016000"/>
              <a:gd name="connsiteX58" fmla="*/ 1031567 w 1890605"/>
              <a:gd name="connsiteY58" fmla="*/ 479047 h 2016000"/>
              <a:gd name="connsiteX59" fmla="*/ 1138515 w 1890605"/>
              <a:gd name="connsiteY59" fmla="*/ 381290 h 2016000"/>
              <a:gd name="connsiteX60" fmla="*/ 1184014 w 1890605"/>
              <a:gd name="connsiteY60" fmla="*/ 341424 h 2016000"/>
              <a:gd name="connsiteX61" fmla="*/ 1249742 w 1890605"/>
              <a:gd name="connsiteY61" fmla="*/ 317438 h 2016000"/>
              <a:gd name="connsiteX62" fmla="*/ 1284511 w 1890605"/>
              <a:gd name="connsiteY62" fmla="*/ 314567 h 2016000"/>
              <a:gd name="connsiteX63" fmla="*/ 786365 w 1890605"/>
              <a:gd name="connsiteY63" fmla="*/ 232807 h 2016000"/>
              <a:gd name="connsiteX64" fmla="*/ 937402 w 1890605"/>
              <a:gd name="connsiteY64" fmla="*/ 383855 h 2016000"/>
              <a:gd name="connsiteX65" fmla="*/ 786365 w 1890605"/>
              <a:gd name="connsiteY65" fmla="*/ 534902 h 2016000"/>
              <a:gd name="connsiteX66" fmla="*/ 635328 w 1890605"/>
              <a:gd name="connsiteY66" fmla="*/ 383855 h 2016000"/>
              <a:gd name="connsiteX67" fmla="*/ 786365 w 1890605"/>
              <a:gd name="connsiteY67" fmla="*/ 232807 h 2016000"/>
              <a:gd name="connsiteX68" fmla="*/ 1490282 w 1890605"/>
              <a:gd name="connsiteY68" fmla="*/ 0 h 2016000"/>
              <a:gd name="connsiteX69" fmla="*/ 1662797 w 1890605"/>
              <a:gd name="connsiteY69" fmla="*/ 172527 h 2016000"/>
              <a:gd name="connsiteX70" fmla="*/ 1490281 w 1890605"/>
              <a:gd name="connsiteY70" fmla="*/ 345054 h 2016000"/>
              <a:gd name="connsiteX71" fmla="*/ 1317766 w 1890605"/>
              <a:gd name="connsiteY71" fmla="*/ 172527 h 2016000"/>
              <a:gd name="connsiteX72" fmla="*/ 1490282 w 1890605"/>
              <a:gd name="connsiteY72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621384 w 1890605"/>
              <a:gd name="connsiteY2" fmla="*/ 768638 h 2016000"/>
              <a:gd name="connsiteX3" fmla="*/ 1861833 w 1890605"/>
              <a:gd name="connsiteY3" fmla="*/ 957315 h 2016000"/>
              <a:gd name="connsiteX4" fmla="*/ 1887985 w 1890605"/>
              <a:gd name="connsiteY4" fmla="*/ 1036198 h 2016000"/>
              <a:gd name="connsiteX5" fmla="*/ 1874571 w 1890605"/>
              <a:gd name="connsiteY5" fmla="*/ 1062866 h 2016000"/>
              <a:gd name="connsiteX6" fmla="*/ 1861997 w 1890605"/>
              <a:gd name="connsiteY6" fmla="*/ 1073593 h 2016000"/>
              <a:gd name="connsiteX7" fmla="*/ 1695417 w 1890605"/>
              <a:gd name="connsiteY7" fmla="*/ 1999661 h 2016000"/>
              <a:gd name="connsiteX8" fmla="*/ 1673812 w 1890605"/>
              <a:gd name="connsiteY8" fmla="*/ 2014679 h 2016000"/>
              <a:gd name="connsiteX9" fmla="*/ 1658795 w 1890605"/>
              <a:gd name="connsiteY9" fmla="*/ 1993073 h 2016000"/>
              <a:gd name="connsiteX10" fmla="*/ 1821085 w 1890605"/>
              <a:gd name="connsiteY10" fmla="*/ 1090853 h 2016000"/>
              <a:gd name="connsiteX11" fmla="*/ 1795694 w 1890605"/>
              <a:gd name="connsiteY11" fmla="*/ 1089020 h 2016000"/>
              <a:gd name="connsiteX12" fmla="*/ 1769027 w 1890605"/>
              <a:gd name="connsiteY12" fmla="*/ 1075604 h 2016000"/>
              <a:gd name="connsiteX13" fmla="*/ 1522653 w 1890605"/>
              <a:gd name="connsiteY13" fmla="*/ 882279 h 2016000"/>
              <a:gd name="connsiteX14" fmla="*/ 1522339 w 1890605"/>
              <a:gd name="connsiteY14" fmla="*/ 881911 h 2016000"/>
              <a:gd name="connsiteX15" fmla="*/ 1513410 w 1890605"/>
              <a:gd name="connsiteY15" fmla="*/ 876753 h 2016000"/>
              <a:gd name="connsiteX16" fmla="*/ 1495274 w 1890605"/>
              <a:gd name="connsiteY16" fmla="*/ 853042 h 2016000"/>
              <a:gd name="connsiteX17" fmla="*/ 1369575 w 1890605"/>
              <a:gd name="connsiteY17" fmla="*/ 618317 h 2016000"/>
              <a:gd name="connsiteX18" fmla="*/ 1141979 w 1890605"/>
              <a:gd name="connsiteY18" fmla="*/ 941840 h 2016000"/>
              <a:gd name="connsiteX19" fmla="*/ 1190706 w 1890605"/>
              <a:gd name="connsiteY19" fmla="*/ 1447281 h 2016000"/>
              <a:gd name="connsiteX20" fmla="*/ 1320972 w 1890605"/>
              <a:gd name="connsiteY20" fmla="*/ 1887438 h 2016000"/>
              <a:gd name="connsiteX21" fmla="*/ 1253387 w 1890605"/>
              <a:gd name="connsiteY21" fmla="*/ 2011858 h 2016000"/>
              <a:gd name="connsiteX22" fmla="*/ 1253388 w 1890605"/>
              <a:gd name="connsiteY22" fmla="*/ 2011857 h 2016000"/>
              <a:gd name="connsiteX23" fmla="*/ 1128977 w 1890605"/>
              <a:gd name="connsiteY23" fmla="*/ 1944268 h 2016000"/>
              <a:gd name="connsiteX24" fmla="*/ 1004862 w 1890605"/>
              <a:gd name="connsiteY24" fmla="*/ 1524897 h 2016000"/>
              <a:gd name="connsiteX25" fmla="*/ 999504 w 1890605"/>
              <a:gd name="connsiteY25" fmla="*/ 1512050 h 2016000"/>
              <a:gd name="connsiteX26" fmla="*/ 952439 w 1890605"/>
              <a:gd name="connsiteY26" fmla="*/ 1926487 h 2016000"/>
              <a:gd name="connsiteX27" fmla="*/ 841666 w 1890605"/>
              <a:gd name="connsiteY27" fmla="*/ 2014671 h 2016000"/>
              <a:gd name="connsiteX28" fmla="*/ 753489 w 1890605"/>
              <a:gd name="connsiteY28" fmla="*/ 1903891 h 2016000"/>
              <a:gd name="connsiteX29" fmla="*/ 805071 w 1890605"/>
              <a:gd name="connsiteY29" fmla="*/ 1431143 h 2016000"/>
              <a:gd name="connsiteX30" fmla="*/ 805071 w 1890605"/>
              <a:gd name="connsiteY30" fmla="*/ 959546 h 2016000"/>
              <a:gd name="connsiteX31" fmla="*/ 782951 w 1890605"/>
              <a:gd name="connsiteY31" fmla="*/ 942189 h 2016000"/>
              <a:gd name="connsiteX32" fmla="*/ 762687 w 1890605"/>
              <a:gd name="connsiteY32" fmla="*/ 910975 h 2016000"/>
              <a:gd name="connsiteX33" fmla="*/ 683822 w 1890605"/>
              <a:gd name="connsiteY33" fmla="*/ 769434 h 2016000"/>
              <a:gd name="connsiteX34" fmla="*/ 514775 w 1890605"/>
              <a:gd name="connsiteY34" fmla="*/ 1009733 h 2016000"/>
              <a:gd name="connsiteX35" fmla="*/ 514775 w 1890605"/>
              <a:gd name="connsiteY35" fmla="*/ 1179565 h 2016000"/>
              <a:gd name="connsiteX36" fmla="*/ 649877 w 1890605"/>
              <a:gd name="connsiteY36" fmla="*/ 1588134 h 2016000"/>
              <a:gd name="connsiteX37" fmla="*/ 550555 w 1890605"/>
              <a:gd name="connsiteY37" fmla="*/ 1588134 h 2016000"/>
              <a:gd name="connsiteX38" fmla="*/ 638119 w 1890605"/>
              <a:gd name="connsiteY38" fmla="*/ 1884003 h 2016000"/>
              <a:gd name="connsiteX39" fmla="*/ 578952 w 1890605"/>
              <a:gd name="connsiteY39" fmla="*/ 1992924 h 2016000"/>
              <a:gd name="connsiteX40" fmla="*/ 470039 w 1890605"/>
              <a:gd name="connsiteY40" fmla="*/ 1933753 h 2016000"/>
              <a:gd name="connsiteX41" fmla="*/ 367752 w 1890605"/>
              <a:gd name="connsiteY41" fmla="*/ 1588134 h 2016000"/>
              <a:gd name="connsiteX42" fmla="*/ 352826 w 1890605"/>
              <a:gd name="connsiteY42" fmla="*/ 1588134 h 2016000"/>
              <a:gd name="connsiteX43" fmla="*/ 315324 w 1890605"/>
              <a:gd name="connsiteY43" fmla="*/ 1918359 h 2016000"/>
              <a:gd name="connsiteX44" fmla="*/ 218349 w 1890605"/>
              <a:gd name="connsiteY44" fmla="*/ 1995558 h 2016000"/>
              <a:gd name="connsiteX45" fmla="*/ 141156 w 1890605"/>
              <a:gd name="connsiteY45" fmla="*/ 1898577 h 2016000"/>
              <a:gd name="connsiteX46" fmla="*/ 176411 w 1890605"/>
              <a:gd name="connsiteY46" fmla="*/ 1588134 h 2016000"/>
              <a:gd name="connsiteX47" fmla="*/ 0 w 1890605"/>
              <a:gd name="connsiteY47" fmla="*/ 1588134 h 2016000"/>
              <a:gd name="connsiteX48" fmla="*/ 198493 w 1890605"/>
              <a:gd name="connsiteY48" fmla="*/ 987860 h 2016000"/>
              <a:gd name="connsiteX49" fmla="*/ 198498 w 1890605"/>
              <a:gd name="connsiteY49" fmla="*/ 987739 h 2016000"/>
              <a:gd name="connsiteX50" fmla="*/ 269273 w 1890605"/>
              <a:gd name="connsiteY50" fmla="*/ 806702 h 2016000"/>
              <a:gd name="connsiteX51" fmla="*/ 394131 w 1890605"/>
              <a:gd name="connsiteY51" fmla="*/ 639544 h 2016000"/>
              <a:gd name="connsiteX52" fmla="*/ 499429 w 1890605"/>
              <a:gd name="connsiteY52" fmla="*/ 546642 h 2016000"/>
              <a:gd name="connsiteX53" fmla="*/ 606229 w 1890605"/>
              <a:gd name="connsiteY53" fmla="*/ 507880 h 2016000"/>
              <a:gd name="connsiteX54" fmla="*/ 731471 w 1890605"/>
              <a:gd name="connsiteY54" fmla="*/ 566228 h 2016000"/>
              <a:gd name="connsiteX55" fmla="*/ 748446 w 1890605"/>
              <a:gd name="connsiteY55" fmla="*/ 591976 h 2016000"/>
              <a:gd name="connsiteX56" fmla="*/ 850505 w 1890605"/>
              <a:gd name="connsiteY56" fmla="*/ 801241 h 2016000"/>
              <a:gd name="connsiteX57" fmla="*/ 930081 w 1890605"/>
              <a:gd name="connsiteY57" fmla="*/ 627602 h 2016000"/>
              <a:gd name="connsiteX58" fmla="*/ 1031567 w 1890605"/>
              <a:gd name="connsiteY58" fmla="*/ 479047 h 2016000"/>
              <a:gd name="connsiteX59" fmla="*/ 1138515 w 1890605"/>
              <a:gd name="connsiteY59" fmla="*/ 381290 h 2016000"/>
              <a:gd name="connsiteX60" fmla="*/ 1184014 w 1890605"/>
              <a:gd name="connsiteY60" fmla="*/ 341424 h 2016000"/>
              <a:gd name="connsiteX61" fmla="*/ 1249742 w 1890605"/>
              <a:gd name="connsiteY61" fmla="*/ 317438 h 2016000"/>
              <a:gd name="connsiteX62" fmla="*/ 1284511 w 1890605"/>
              <a:gd name="connsiteY62" fmla="*/ 314567 h 2016000"/>
              <a:gd name="connsiteX63" fmla="*/ 786365 w 1890605"/>
              <a:gd name="connsiteY63" fmla="*/ 232807 h 2016000"/>
              <a:gd name="connsiteX64" fmla="*/ 937402 w 1890605"/>
              <a:gd name="connsiteY64" fmla="*/ 383855 h 2016000"/>
              <a:gd name="connsiteX65" fmla="*/ 786365 w 1890605"/>
              <a:gd name="connsiteY65" fmla="*/ 534902 h 2016000"/>
              <a:gd name="connsiteX66" fmla="*/ 635328 w 1890605"/>
              <a:gd name="connsiteY66" fmla="*/ 383855 h 2016000"/>
              <a:gd name="connsiteX67" fmla="*/ 786365 w 1890605"/>
              <a:gd name="connsiteY67" fmla="*/ 232807 h 2016000"/>
              <a:gd name="connsiteX68" fmla="*/ 1490282 w 1890605"/>
              <a:gd name="connsiteY68" fmla="*/ 0 h 2016000"/>
              <a:gd name="connsiteX69" fmla="*/ 1662797 w 1890605"/>
              <a:gd name="connsiteY69" fmla="*/ 172527 h 2016000"/>
              <a:gd name="connsiteX70" fmla="*/ 1490281 w 1890605"/>
              <a:gd name="connsiteY70" fmla="*/ 345054 h 2016000"/>
              <a:gd name="connsiteX71" fmla="*/ 1317766 w 1890605"/>
              <a:gd name="connsiteY71" fmla="*/ 172527 h 2016000"/>
              <a:gd name="connsiteX72" fmla="*/ 1490282 w 1890605"/>
              <a:gd name="connsiteY72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621384 w 1890605"/>
              <a:gd name="connsiteY2" fmla="*/ 768638 h 2016000"/>
              <a:gd name="connsiteX3" fmla="*/ 1861833 w 1890605"/>
              <a:gd name="connsiteY3" fmla="*/ 957315 h 2016000"/>
              <a:gd name="connsiteX4" fmla="*/ 1887985 w 1890605"/>
              <a:gd name="connsiteY4" fmla="*/ 1036198 h 2016000"/>
              <a:gd name="connsiteX5" fmla="*/ 1874571 w 1890605"/>
              <a:gd name="connsiteY5" fmla="*/ 1062866 h 2016000"/>
              <a:gd name="connsiteX6" fmla="*/ 1861997 w 1890605"/>
              <a:gd name="connsiteY6" fmla="*/ 1073593 h 2016000"/>
              <a:gd name="connsiteX7" fmla="*/ 1695417 w 1890605"/>
              <a:gd name="connsiteY7" fmla="*/ 1999661 h 2016000"/>
              <a:gd name="connsiteX8" fmla="*/ 1673812 w 1890605"/>
              <a:gd name="connsiteY8" fmla="*/ 2014679 h 2016000"/>
              <a:gd name="connsiteX9" fmla="*/ 1658795 w 1890605"/>
              <a:gd name="connsiteY9" fmla="*/ 1993073 h 2016000"/>
              <a:gd name="connsiteX10" fmla="*/ 1821085 w 1890605"/>
              <a:gd name="connsiteY10" fmla="*/ 1090853 h 2016000"/>
              <a:gd name="connsiteX11" fmla="*/ 1795694 w 1890605"/>
              <a:gd name="connsiteY11" fmla="*/ 1089020 h 2016000"/>
              <a:gd name="connsiteX12" fmla="*/ 1769027 w 1890605"/>
              <a:gd name="connsiteY12" fmla="*/ 1075604 h 2016000"/>
              <a:gd name="connsiteX13" fmla="*/ 1522653 w 1890605"/>
              <a:gd name="connsiteY13" fmla="*/ 882279 h 2016000"/>
              <a:gd name="connsiteX14" fmla="*/ 1513410 w 1890605"/>
              <a:gd name="connsiteY14" fmla="*/ 876753 h 2016000"/>
              <a:gd name="connsiteX15" fmla="*/ 1495274 w 1890605"/>
              <a:gd name="connsiteY15" fmla="*/ 853042 h 2016000"/>
              <a:gd name="connsiteX16" fmla="*/ 1369575 w 1890605"/>
              <a:gd name="connsiteY16" fmla="*/ 618317 h 2016000"/>
              <a:gd name="connsiteX17" fmla="*/ 1141979 w 1890605"/>
              <a:gd name="connsiteY17" fmla="*/ 941840 h 2016000"/>
              <a:gd name="connsiteX18" fmla="*/ 1190706 w 1890605"/>
              <a:gd name="connsiteY18" fmla="*/ 1447281 h 2016000"/>
              <a:gd name="connsiteX19" fmla="*/ 1320972 w 1890605"/>
              <a:gd name="connsiteY19" fmla="*/ 1887438 h 2016000"/>
              <a:gd name="connsiteX20" fmla="*/ 1253387 w 1890605"/>
              <a:gd name="connsiteY20" fmla="*/ 2011858 h 2016000"/>
              <a:gd name="connsiteX21" fmla="*/ 1253388 w 1890605"/>
              <a:gd name="connsiteY21" fmla="*/ 2011857 h 2016000"/>
              <a:gd name="connsiteX22" fmla="*/ 1128977 w 1890605"/>
              <a:gd name="connsiteY22" fmla="*/ 1944268 h 2016000"/>
              <a:gd name="connsiteX23" fmla="*/ 1004862 w 1890605"/>
              <a:gd name="connsiteY23" fmla="*/ 1524897 h 2016000"/>
              <a:gd name="connsiteX24" fmla="*/ 999504 w 1890605"/>
              <a:gd name="connsiteY24" fmla="*/ 1512050 h 2016000"/>
              <a:gd name="connsiteX25" fmla="*/ 952439 w 1890605"/>
              <a:gd name="connsiteY25" fmla="*/ 1926487 h 2016000"/>
              <a:gd name="connsiteX26" fmla="*/ 841666 w 1890605"/>
              <a:gd name="connsiteY26" fmla="*/ 2014671 h 2016000"/>
              <a:gd name="connsiteX27" fmla="*/ 753489 w 1890605"/>
              <a:gd name="connsiteY27" fmla="*/ 1903891 h 2016000"/>
              <a:gd name="connsiteX28" fmla="*/ 805071 w 1890605"/>
              <a:gd name="connsiteY28" fmla="*/ 1431143 h 2016000"/>
              <a:gd name="connsiteX29" fmla="*/ 805071 w 1890605"/>
              <a:gd name="connsiteY29" fmla="*/ 959546 h 2016000"/>
              <a:gd name="connsiteX30" fmla="*/ 782951 w 1890605"/>
              <a:gd name="connsiteY30" fmla="*/ 942189 h 2016000"/>
              <a:gd name="connsiteX31" fmla="*/ 762687 w 1890605"/>
              <a:gd name="connsiteY31" fmla="*/ 910975 h 2016000"/>
              <a:gd name="connsiteX32" fmla="*/ 683822 w 1890605"/>
              <a:gd name="connsiteY32" fmla="*/ 769434 h 2016000"/>
              <a:gd name="connsiteX33" fmla="*/ 514775 w 1890605"/>
              <a:gd name="connsiteY33" fmla="*/ 1009733 h 2016000"/>
              <a:gd name="connsiteX34" fmla="*/ 514775 w 1890605"/>
              <a:gd name="connsiteY34" fmla="*/ 1179565 h 2016000"/>
              <a:gd name="connsiteX35" fmla="*/ 649877 w 1890605"/>
              <a:gd name="connsiteY35" fmla="*/ 1588134 h 2016000"/>
              <a:gd name="connsiteX36" fmla="*/ 550555 w 1890605"/>
              <a:gd name="connsiteY36" fmla="*/ 1588134 h 2016000"/>
              <a:gd name="connsiteX37" fmla="*/ 638119 w 1890605"/>
              <a:gd name="connsiteY37" fmla="*/ 1884003 h 2016000"/>
              <a:gd name="connsiteX38" fmla="*/ 578952 w 1890605"/>
              <a:gd name="connsiteY38" fmla="*/ 1992924 h 2016000"/>
              <a:gd name="connsiteX39" fmla="*/ 470039 w 1890605"/>
              <a:gd name="connsiteY39" fmla="*/ 1933753 h 2016000"/>
              <a:gd name="connsiteX40" fmla="*/ 367752 w 1890605"/>
              <a:gd name="connsiteY40" fmla="*/ 1588134 h 2016000"/>
              <a:gd name="connsiteX41" fmla="*/ 352826 w 1890605"/>
              <a:gd name="connsiteY41" fmla="*/ 1588134 h 2016000"/>
              <a:gd name="connsiteX42" fmla="*/ 315324 w 1890605"/>
              <a:gd name="connsiteY42" fmla="*/ 1918359 h 2016000"/>
              <a:gd name="connsiteX43" fmla="*/ 218349 w 1890605"/>
              <a:gd name="connsiteY43" fmla="*/ 1995558 h 2016000"/>
              <a:gd name="connsiteX44" fmla="*/ 141156 w 1890605"/>
              <a:gd name="connsiteY44" fmla="*/ 1898577 h 2016000"/>
              <a:gd name="connsiteX45" fmla="*/ 176411 w 1890605"/>
              <a:gd name="connsiteY45" fmla="*/ 1588134 h 2016000"/>
              <a:gd name="connsiteX46" fmla="*/ 0 w 1890605"/>
              <a:gd name="connsiteY46" fmla="*/ 1588134 h 2016000"/>
              <a:gd name="connsiteX47" fmla="*/ 198493 w 1890605"/>
              <a:gd name="connsiteY47" fmla="*/ 987860 h 2016000"/>
              <a:gd name="connsiteX48" fmla="*/ 198498 w 1890605"/>
              <a:gd name="connsiteY48" fmla="*/ 987739 h 2016000"/>
              <a:gd name="connsiteX49" fmla="*/ 269273 w 1890605"/>
              <a:gd name="connsiteY49" fmla="*/ 806702 h 2016000"/>
              <a:gd name="connsiteX50" fmla="*/ 394131 w 1890605"/>
              <a:gd name="connsiteY50" fmla="*/ 639544 h 2016000"/>
              <a:gd name="connsiteX51" fmla="*/ 499429 w 1890605"/>
              <a:gd name="connsiteY51" fmla="*/ 546642 h 2016000"/>
              <a:gd name="connsiteX52" fmla="*/ 606229 w 1890605"/>
              <a:gd name="connsiteY52" fmla="*/ 507880 h 2016000"/>
              <a:gd name="connsiteX53" fmla="*/ 731471 w 1890605"/>
              <a:gd name="connsiteY53" fmla="*/ 566228 h 2016000"/>
              <a:gd name="connsiteX54" fmla="*/ 748446 w 1890605"/>
              <a:gd name="connsiteY54" fmla="*/ 591976 h 2016000"/>
              <a:gd name="connsiteX55" fmla="*/ 850505 w 1890605"/>
              <a:gd name="connsiteY55" fmla="*/ 801241 h 2016000"/>
              <a:gd name="connsiteX56" fmla="*/ 930081 w 1890605"/>
              <a:gd name="connsiteY56" fmla="*/ 627602 h 2016000"/>
              <a:gd name="connsiteX57" fmla="*/ 1031567 w 1890605"/>
              <a:gd name="connsiteY57" fmla="*/ 479047 h 2016000"/>
              <a:gd name="connsiteX58" fmla="*/ 1138515 w 1890605"/>
              <a:gd name="connsiteY58" fmla="*/ 381290 h 2016000"/>
              <a:gd name="connsiteX59" fmla="*/ 1184014 w 1890605"/>
              <a:gd name="connsiteY59" fmla="*/ 341424 h 2016000"/>
              <a:gd name="connsiteX60" fmla="*/ 1249742 w 1890605"/>
              <a:gd name="connsiteY60" fmla="*/ 317438 h 2016000"/>
              <a:gd name="connsiteX61" fmla="*/ 1284511 w 1890605"/>
              <a:gd name="connsiteY61" fmla="*/ 314567 h 2016000"/>
              <a:gd name="connsiteX62" fmla="*/ 786365 w 1890605"/>
              <a:gd name="connsiteY62" fmla="*/ 232807 h 2016000"/>
              <a:gd name="connsiteX63" fmla="*/ 937402 w 1890605"/>
              <a:gd name="connsiteY63" fmla="*/ 383855 h 2016000"/>
              <a:gd name="connsiteX64" fmla="*/ 786365 w 1890605"/>
              <a:gd name="connsiteY64" fmla="*/ 534902 h 2016000"/>
              <a:gd name="connsiteX65" fmla="*/ 635328 w 1890605"/>
              <a:gd name="connsiteY65" fmla="*/ 383855 h 2016000"/>
              <a:gd name="connsiteX66" fmla="*/ 786365 w 1890605"/>
              <a:gd name="connsiteY66" fmla="*/ 232807 h 2016000"/>
              <a:gd name="connsiteX67" fmla="*/ 1490282 w 1890605"/>
              <a:gd name="connsiteY67" fmla="*/ 0 h 2016000"/>
              <a:gd name="connsiteX68" fmla="*/ 1662797 w 1890605"/>
              <a:gd name="connsiteY68" fmla="*/ 172527 h 2016000"/>
              <a:gd name="connsiteX69" fmla="*/ 1490281 w 1890605"/>
              <a:gd name="connsiteY69" fmla="*/ 345054 h 2016000"/>
              <a:gd name="connsiteX70" fmla="*/ 1317766 w 1890605"/>
              <a:gd name="connsiteY70" fmla="*/ 172527 h 2016000"/>
              <a:gd name="connsiteX71" fmla="*/ 1490282 w 1890605"/>
              <a:gd name="connsiteY71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621384 w 1890605"/>
              <a:gd name="connsiteY2" fmla="*/ 768638 h 2016000"/>
              <a:gd name="connsiteX3" fmla="*/ 1861833 w 1890605"/>
              <a:gd name="connsiteY3" fmla="*/ 957315 h 2016000"/>
              <a:gd name="connsiteX4" fmla="*/ 1887985 w 1890605"/>
              <a:gd name="connsiteY4" fmla="*/ 1036198 h 2016000"/>
              <a:gd name="connsiteX5" fmla="*/ 1874571 w 1890605"/>
              <a:gd name="connsiteY5" fmla="*/ 1062866 h 2016000"/>
              <a:gd name="connsiteX6" fmla="*/ 1861997 w 1890605"/>
              <a:gd name="connsiteY6" fmla="*/ 1073593 h 2016000"/>
              <a:gd name="connsiteX7" fmla="*/ 1695417 w 1890605"/>
              <a:gd name="connsiteY7" fmla="*/ 1999661 h 2016000"/>
              <a:gd name="connsiteX8" fmla="*/ 1673812 w 1890605"/>
              <a:gd name="connsiteY8" fmla="*/ 2014679 h 2016000"/>
              <a:gd name="connsiteX9" fmla="*/ 1658795 w 1890605"/>
              <a:gd name="connsiteY9" fmla="*/ 1993073 h 2016000"/>
              <a:gd name="connsiteX10" fmla="*/ 1821085 w 1890605"/>
              <a:gd name="connsiteY10" fmla="*/ 1090853 h 2016000"/>
              <a:gd name="connsiteX11" fmla="*/ 1795694 w 1890605"/>
              <a:gd name="connsiteY11" fmla="*/ 1089020 h 2016000"/>
              <a:gd name="connsiteX12" fmla="*/ 1769027 w 1890605"/>
              <a:gd name="connsiteY12" fmla="*/ 1075604 h 2016000"/>
              <a:gd name="connsiteX13" fmla="*/ 1513410 w 1890605"/>
              <a:gd name="connsiteY13" fmla="*/ 876753 h 2016000"/>
              <a:gd name="connsiteX14" fmla="*/ 1495274 w 1890605"/>
              <a:gd name="connsiteY14" fmla="*/ 853042 h 2016000"/>
              <a:gd name="connsiteX15" fmla="*/ 1369575 w 1890605"/>
              <a:gd name="connsiteY15" fmla="*/ 618317 h 2016000"/>
              <a:gd name="connsiteX16" fmla="*/ 1141979 w 1890605"/>
              <a:gd name="connsiteY16" fmla="*/ 941840 h 2016000"/>
              <a:gd name="connsiteX17" fmla="*/ 1190706 w 1890605"/>
              <a:gd name="connsiteY17" fmla="*/ 1447281 h 2016000"/>
              <a:gd name="connsiteX18" fmla="*/ 1320972 w 1890605"/>
              <a:gd name="connsiteY18" fmla="*/ 1887438 h 2016000"/>
              <a:gd name="connsiteX19" fmla="*/ 1253387 w 1890605"/>
              <a:gd name="connsiteY19" fmla="*/ 2011858 h 2016000"/>
              <a:gd name="connsiteX20" fmla="*/ 1253388 w 1890605"/>
              <a:gd name="connsiteY20" fmla="*/ 2011857 h 2016000"/>
              <a:gd name="connsiteX21" fmla="*/ 1128977 w 1890605"/>
              <a:gd name="connsiteY21" fmla="*/ 1944268 h 2016000"/>
              <a:gd name="connsiteX22" fmla="*/ 1004862 w 1890605"/>
              <a:gd name="connsiteY22" fmla="*/ 1524897 h 2016000"/>
              <a:gd name="connsiteX23" fmla="*/ 999504 w 1890605"/>
              <a:gd name="connsiteY23" fmla="*/ 1512050 h 2016000"/>
              <a:gd name="connsiteX24" fmla="*/ 952439 w 1890605"/>
              <a:gd name="connsiteY24" fmla="*/ 1926487 h 2016000"/>
              <a:gd name="connsiteX25" fmla="*/ 841666 w 1890605"/>
              <a:gd name="connsiteY25" fmla="*/ 2014671 h 2016000"/>
              <a:gd name="connsiteX26" fmla="*/ 753489 w 1890605"/>
              <a:gd name="connsiteY26" fmla="*/ 1903891 h 2016000"/>
              <a:gd name="connsiteX27" fmla="*/ 805071 w 1890605"/>
              <a:gd name="connsiteY27" fmla="*/ 1431143 h 2016000"/>
              <a:gd name="connsiteX28" fmla="*/ 805071 w 1890605"/>
              <a:gd name="connsiteY28" fmla="*/ 959546 h 2016000"/>
              <a:gd name="connsiteX29" fmla="*/ 782951 w 1890605"/>
              <a:gd name="connsiteY29" fmla="*/ 942189 h 2016000"/>
              <a:gd name="connsiteX30" fmla="*/ 762687 w 1890605"/>
              <a:gd name="connsiteY30" fmla="*/ 910975 h 2016000"/>
              <a:gd name="connsiteX31" fmla="*/ 683822 w 1890605"/>
              <a:gd name="connsiteY31" fmla="*/ 769434 h 2016000"/>
              <a:gd name="connsiteX32" fmla="*/ 514775 w 1890605"/>
              <a:gd name="connsiteY32" fmla="*/ 1009733 h 2016000"/>
              <a:gd name="connsiteX33" fmla="*/ 514775 w 1890605"/>
              <a:gd name="connsiteY33" fmla="*/ 1179565 h 2016000"/>
              <a:gd name="connsiteX34" fmla="*/ 649877 w 1890605"/>
              <a:gd name="connsiteY34" fmla="*/ 1588134 h 2016000"/>
              <a:gd name="connsiteX35" fmla="*/ 550555 w 1890605"/>
              <a:gd name="connsiteY35" fmla="*/ 1588134 h 2016000"/>
              <a:gd name="connsiteX36" fmla="*/ 638119 w 1890605"/>
              <a:gd name="connsiteY36" fmla="*/ 1884003 h 2016000"/>
              <a:gd name="connsiteX37" fmla="*/ 578952 w 1890605"/>
              <a:gd name="connsiteY37" fmla="*/ 1992924 h 2016000"/>
              <a:gd name="connsiteX38" fmla="*/ 470039 w 1890605"/>
              <a:gd name="connsiteY38" fmla="*/ 1933753 h 2016000"/>
              <a:gd name="connsiteX39" fmla="*/ 367752 w 1890605"/>
              <a:gd name="connsiteY39" fmla="*/ 1588134 h 2016000"/>
              <a:gd name="connsiteX40" fmla="*/ 352826 w 1890605"/>
              <a:gd name="connsiteY40" fmla="*/ 1588134 h 2016000"/>
              <a:gd name="connsiteX41" fmla="*/ 315324 w 1890605"/>
              <a:gd name="connsiteY41" fmla="*/ 1918359 h 2016000"/>
              <a:gd name="connsiteX42" fmla="*/ 218349 w 1890605"/>
              <a:gd name="connsiteY42" fmla="*/ 1995558 h 2016000"/>
              <a:gd name="connsiteX43" fmla="*/ 141156 w 1890605"/>
              <a:gd name="connsiteY43" fmla="*/ 1898577 h 2016000"/>
              <a:gd name="connsiteX44" fmla="*/ 176411 w 1890605"/>
              <a:gd name="connsiteY44" fmla="*/ 1588134 h 2016000"/>
              <a:gd name="connsiteX45" fmla="*/ 0 w 1890605"/>
              <a:gd name="connsiteY45" fmla="*/ 1588134 h 2016000"/>
              <a:gd name="connsiteX46" fmla="*/ 198493 w 1890605"/>
              <a:gd name="connsiteY46" fmla="*/ 987860 h 2016000"/>
              <a:gd name="connsiteX47" fmla="*/ 198498 w 1890605"/>
              <a:gd name="connsiteY47" fmla="*/ 987739 h 2016000"/>
              <a:gd name="connsiteX48" fmla="*/ 269273 w 1890605"/>
              <a:gd name="connsiteY48" fmla="*/ 806702 h 2016000"/>
              <a:gd name="connsiteX49" fmla="*/ 394131 w 1890605"/>
              <a:gd name="connsiteY49" fmla="*/ 639544 h 2016000"/>
              <a:gd name="connsiteX50" fmla="*/ 499429 w 1890605"/>
              <a:gd name="connsiteY50" fmla="*/ 546642 h 2016000"/>
              <a:gd name="connsiteX51" fmla="*/ 606229 w 1890605"/>
              <a:gd name="connsiteY51" fmla="*/ 507880 h 2016000"/>
              <a:gd name="connsiteX52" fmla="*/ 731471 w 1890605"/>
              <a:gd name="connsiteY52" fmla="*/ 566228 h 2016000"/>
              <a:gd name="connsiteX53" fmla="*/ 748446 w 1890605"/>
              <a:gd name="connsiteY53" fmla="*/ 591976 h 2016000"/>
              <a:gd name="connsiteX54" fmla="*/ 850505 w 1890605"/>
              <a:gd name="connsiteY54" fmla="*/ 801241 h 2016000"/>
              <a:gd name="connsiteX55" fmla="*/ 930081 w 1890605"/>
              <a:gd name="connsiteY55" fmla="*/ 627602 h 2016000"/>
              <a:gd name="connsiteX56" fmla="*/ 1031567 w 1890605"/>
              <a:gd name="connsiteY56" fmla="*/ 479047 h 2016000"/>
              <a:gd name="connsiteX57" fmla="*/ 1138515 w 1890605"/>
              <a:gd name="connsiteY57" fmla="*/ 381290 h 2016000"/>
              <a:gd name="connsiteX58" fmla="*/ 1184014 w 1890605"/>
              <a:gd name="connsiteY58" fmla="*/ 341424 h 2016000"/>
              <a:gd name="connsiteX59" fmla="*/ 1249742 w 1890605"/>
              <a:gd name="connsiteY59" fmla="*/ 317438 h 2016000"/>
              <a:gd name="connsiteX60" fmla="*/ 1284511 w 1890605"/>
              <a:gd name="connsiteY60" fmla="*/ 314567 h 2016000"/>
              <a:gd name="connsiteX61" fmla="*/ 786365 w 1890605"/>
              <a:gd name="connsiteY61" fmla="*/ 232807 h 2016000"/>
              <a:gd name="connsiteX62" fmla="*/ 937402 w 1890605"/>
              <a:gd name="connsiteY62" fmla="*/ 383855 h 2016000"/>
              <a:gd name="connsiteX63" fmla="*/ 786365 w 1890605"/>
              <a:gd name="connsiteY63" fmla="*/ 534902 h 2016000"/>
              <a:gd name="connsiteX64" fmla="*/ 635328 w 1890605"/>
              <a:gd name="connsiteY64" fmla="*/ 383855 h 2016000"/>
              <a:gd name="connsiteX65" fmla="*/ 786365 w 1890605"/>
              <a:gd name="connsiteY65" fmla="*/ 232807 h 2016000"/>
              <a:gd name="connsiteX66" fmla="*/ 1490282 w 1890605"/>
              <a:gd name="connsiteY66" fmla="*/ 0 h 2016000"/>
              <a:gd name="connsiteX67" fmla="*/ 1662797 w 1890605"/>
              <a:gd name="connsiteY67" fmla="*/ 172527 h 2016000"/>
              <a:gd name="connsiteX68" fmla="*/ 1490281 w 1890605"/>
              <a:gd name="connsiteY68" fmla="*/ 345054 h 2016000"/>
              <a:gd name="connsiteX69" fmla="*/ 1317766 w 1890605"/>
              <a:gd name="connsiteY69" fmla="*/ 172527 h 2016000"/>
              <a:gd name="connsiteX70" fmla="*/ 1490282 w 1890605"/>
              <a:gd name="connsiteY70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621384 w 1890605"/>
              <a:gd name="connsiteY2" fmla="*/ 768638 h 2016000"/>
              <a:gd name="connsiteX3" fmla="*/ 1861833 w 1890605"/>
              <a:gd name="connsiteY3" fmla="*/ 957315 h 2016000"/>
              <a:gd name="connsiteX4" fmla="*/ 1887985 w 1890605"/>
              <a:gd name="connsiteY4" fmla="*/ 1036198 h 2016000"/>
              <a:gd name="connsiteX5" fmla="*/ 1874571 w 1890605"/>
              <a:gd name="connsiteY5" fmla="*/ 1062866 h 2016000"/>
              <a:gd name="connsiteX6" fmla="*/ 1861997 w 1890605"/>
              <a:gd name="connsiteY6" fmla="*/ 1073593 h 2016000"/>
              <a:gd name="connsiteX7" fmla="*/ 1695417 w 1890605"/>
              <a:gd name="connsiteY7" fmla="*/ 1999661 h 2016000"/>
              <a:gd name="connsiteX8" fmla="*/ 1673812 w 1890605"/>
              <a:gd name="connsiteY8" fmla="*/ 2014679 h 2016000"/>
              <a:gd name="connsiteX9" fmla="*/ 1658795 w 1890605"/>
              <a:gd name="connsiteY9" fmla="*/ 1993073 h 2016000"/>
              <a:gd name="connsiteX10" fmla="*/ 1821085 w 1890605"/>
              <a:gd name="connsiteY10" fmla="*/ 1090853 h 2016000"/>
              <a:gd name="connsiteX11" fmla="*/ 1795694 w 1890605"/>
              <a:gd name="connsiteY11" fmla="*/ 1089020 h 2016000"/>
              <a:gd name="connsiteX12" fmla="*/ 1769027 w 1890605"/>
              <a:gd name="connsiteY12" fmla="*/ 1075604 h 2016000"/>
              <a:gd name="connsiteX13" fmla="*/ 1513410 w 1890605"/>
              <a:gd name="connsiteY13" fmla="*/ 876753 h 2016000"/>
              <a:gd name="connsiteX14" fmla="*/ 1495274 w 1890605"/>
              <a:gd name="connsiteY14" fmla="*/ 853042 h 2016000"/>
              <a:gd name="connsiteX15" fmla="*/ 1369575 w 1890605"/>
              <a:gd name="connsiteY15" fmla="*/ 618317 h 2016000"/>
              <a:gd name="connsiteX16" fmla="*/ 1141979 w 1890605"/>
              <a:gd name="connsiteY16" fmla="*/ 941840 h 2016000"/>
              <a:gd name="connsiteX17" fmla="*/ 1190706 w 1890605"/>
              <a:gd name="connsiteY17" fmla="*/ 1447281 h 2016000"/>
              <a:gd name="connsiteX18" fmla="*/ 1320972 w 1890605"/>
              <a:gd name="connsiteY18" fmla="*/ 1887438 h 2016000"/>
              <a:gd name="connsiteX19" fmla="*/ 1253387 w 1890605"/>
              <a:gd name="connsiteY19" fmla="*/ 2011858 h 2016000"/>
              <a:gd name="connsiteX20" fmla="*/ 1253388 w 1890605"/>
              <a:gd name="connsiteY20" fmla="*/ 2011857 h 2016000"/>
              <a:gd name="connsiteX21" fmla="*/ 1128977 w 1890605"/>
              <a:gd name="connsiteY21" fmla="*/ 1944268 h 2016000"/>
              <a:gd name="connsiteX22" fmla="*/ 999504 w 1890605"/>
              <a:gd name="connsiteY22" fmla="*/ 1512050 h 2016000"/>
              <a:gd name="connsiteX23" fmla="*/ 952439 w 1890605"/>
              <a:gd name="connsiteY23" fmla="*/ 1926487 h 2016000"/>
              <a:gd name="connsiteX24" fmla="*/ 841666 w 1890605"/>
              <a:gd name="connsiteY24" fmla="*/ 2014671 h 2016000"/>
              <a:gd name="connsiteX25" fmla="*/ 753489 w 1890605"/>
              <a:gd name="connsiteY25" fmla="*/ 1903891 h 2016000"/>
              <a:gd name="connsiteX26" fmla="*/ 805071 w 1890605"/>
              <a:gd name="connsiteY26" fmla="*/ 1431143 h 2016000"/>
              <a:gd name="connsiteX27" fmla="*/ 805071 w 1890605"/>
              <a:gd name="connsiteY27" fmla="*/ 959546 h 2016000"/>
              <a:gd name="connsiteX28" fmla="*/ 782951 w 1890605"/>
              <a:gd name="connsiteY28" fmla="*/ 942189 h 2016000"/>
              <a:gd name="connsiteX29" fmla="*/ 762687 w 1890605"/>
              <a:gd name="connsiteY29" fmla="*/ 910975 h 2016000"/>
              <a:gd name="connsiteX30" fmla="*/ 683822 w 1890605"/>
              <a:gd name="connsiteY30" fmla="*/ 769434 h 2016000"/>
              <a:gd name="connsiteX31" fmla="*/ 514775 w 1890605"/>
              <a:gd name="connsiteY31" fmla="*/ 1009733 h 2016000"/>
              <a:gd name="connsiteX32" fmla="*/ 514775 w 1890605"/>
              <a:gd name="connsiteY32" fmla="*/ 1179565 h 2016000"/>
              <a:gd name="connsiteX33" fmla="*/ 649877 w 1890605"/>
              <a:gd name="connsiteY33" fmla="*/ 1588134 h 2016000"/>
              <a:gd name="connsiteX34" fmla="*/ 550555 w 1890605"/>
              <a:gd name="connsiteY34" fmla="*/ 1588134 h 2016000"/>
              <a:gd name="connsiteX35" fmla="*/ 638119 w 1890605"/>
              <a:gd name="connsiteY35" fmla="*/ 1884003 h 2016000"/>
              <a:gd name="connsiteX36" fmla="*/ 578952 w 1890605"/>
              <a:gd name="connsiteY36" fmla="*/ 1992924 h 2016000"/>
              <a:gd name="connsiteX37" fmla="*/ 470039 w 1890605"/>
              <a:gd name="connsiteY37" fmla="*/ 1933753 h 2016000"/>
              <a:gd name="connsiteX38" fmla="*/ 367752 w 1890605"/>
              <a:gd name="connsiteY38" fmla="*/ 1588134 h 2016000"/>
              <a:gd name="connsiteX39" fmla="*/ 352826 w 1890605"/>
              <a:gd name="connsiteY39" fmla="*/ 1588134 h 2016000"/>
              <a:gd name="connsiteX40" fmla="*/ 315324 w 1890605"/>
              <a:gd name="connsiteY40" fmla="*/ 1918359 h 2016000"/>
              <a:gd name="connsiteX41" fmla="*/ 218349 w 1890605"/>
              <a:gd name="connsiteY41" fmla="*/ 1995558 h 2016000"/>
              <a:gd name="connsiteX42" fmla="*/ 141156 w 1890605"/>
              <a:gd name="connsiteY42" fmla="*/ 1898577 h 2016000"/>
              <a:gd name="connsiteX43" fmla="*/ 176411 w 1890605"/>
              <a:gd name="connsiteY43" fmla="*/ 1588134 h 2016000"/>
              <a:gd name="connsiteX44" fmla="*/ 0 w 1890605"/>
              <a:gd name="connsiteY44" fmla="*/ 1588134 h 2016000"/>
              <a:gd name="connsiteX45" fmla="*/ 198493 w 1890605"/>
              <a:gd name="connsiteY45" fmla="*/ 987860 h 2016000"/>
              <a:gd name="connsiteX46" fmla="*/ 198498 w 1890605"/>
              <a:gd name="connsiteY46" fmla="*/ 987739 h 2016000"/>
              <a:gd name="connsiteX47" fmla="*/ 269273 w 1890605"/>
              <a:gd name="connsiteY47" fmla="*/ 806702 h 2016000"/>
              <a:gd name="connsiteX48" fmla="*/ 394131 w 1890605"/>
              <a:gd name="connsiteY48" fmla="*/ 639544 h 2016000"/>
              <a:gd name="connsiteX49" fmla="*/ 499429 w 1890605"/>
              <a:gd name="connsiteY49" fmla="*/ 546642 h 2016000"/>
              <a:gd name="connsiteX50" fmla="*/ 606229 w 1890605"/>
              <a:gd name="connsiteY50" fmla="*/ 507880 h 2016000"/>
              <a:gd name="connsiteX51" fmla="*/ 731471 w 1890605"/>
              <a:gd name="connsiteY51" fmla="*/ 566228 h 2016000"/>
              <a:gd name="connsiteX52" fmla="*/ 748446 w 1890605"/>
              <a:gd name="connsiteY52" fmla="*/ 591976 h 2016000"/>
              <a:gd name="connsiteX53" fmla="*/ 850505 w 1890605"/>
              <a:gd name="connsiteY53" fmla="*/ 801241 h 2016000"/>
              <a:gd name="connsiteX54" fmla="*/ 930081 w 1890605"/>
              <a:gd name="connsiteY54" fmla="*/ 627602 h 2016000"/>
              <a:gd name="connsiteX55" fmla="*/ 1031567 w 1890605"/>
              <a:gd name="connsiteY55" fmla="*/ 479047 h 2016000"/>
              <a:gd name="connsiteX56" fmla="*/ 1138515 w 1890605"/>
              <a:gd name="connsiteY56" fmla="*/ 381290 h 2016000"/>
              <a:gd name="connsiteX57" fmla="*/ 1184014 w 1890605"/>
              <a:gd name="connsiteY57" fmla="*/ 341424 h 2016000"/>
              <a:gd name="connsiteX58" fmla="*/ 1249742 w 1890605"/>
              <a:gd name="connsiteY58" fmla="*/ 317438 h 2016000"/>
              <a:gd name="connsiteX59" fmla="*/ 1284511 w 1890605"/>
              <a:gd name="connsiteY59" fmla="*/ 314567 h 2016000"/>
              <a:gd name="connsiteX60" fmla="*/ 786365 w 1890605"/>
              <a:gd name="connsiteY60" fmla="*/ 232807 h 2016000"/>
              <a:gd name="connsiteX61" fmla="*/ 937402 w 1890605"/>
              <a:gd name="connsiteY61" fmla="*/ 383855 h 2016000"/>
              <a:gd name="connsiteX62" fmla="*/ 786365 w 1890605"/>
              <a:gd name="connsiteY62" fmla="*/ 534902 h 2016000"/>
              <a:gd name="connsiteX63" fmla="*/ 635328 w 1890605"/>
              <a:gd name="connsiteY63" fmla="*/ 383855 h 2016000"/>
              <a:gd name="connsiteX64" fmla="*/ 786365 w 1890605"/>
              <a:gd name="connsiteY64" fmla="*/ 232807 h 2016000"/>
              <a:gd name="connsiteX65" fmla="*/ 1490282 w 1890605"/>
              <a:gd name="connsiteY65" fmla="*/ 0 h 2016000"/>
              <a:gd name="connsiteX66" fmla="*/ 1662797 w 1890605"/>
              <a:gd name="connsiteY66" fmla="*/ 172527 h 2016000"/>
              <a:gd name="connsiteX67" fmla="*/ 1490281 w 1890605"/>
              <a:gd name="connsiteY67" fmla="*/ 345054 h 2016000"/>
              <a:gd name="connsiteX68" fmla="*/ 1317766 w 1890605"/>
              <a:gd name="connsiteY68" fmla="*/ 172527 h 2016000"/>
              <a:gd name="connsiteX69" fmla="*/ 1490282 w 1890605"/>
              <a:gd name="connsiteY69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621384 w 1890605"/>
              <a:gd name="connsiteY2" fmla="*/ 768638 h 2016000"/>
              <a:gd name="connsiteX3" fmla="*/ 1861833 w 1890605"/>
              <a:gd name="connsiteY3" fmla="*/ 957315 h 2016000"/>
              <a:gd name="connsiteX4" fmla="*/ 1887985 w 1890605"/>
              <a:gd name="connsiteY4" fmla="*/ 1036198 h 2016000"/>
              <a:gd name="connsiteX5" fmla="*/ 1874571 w 1890605"/>
              <a:gd name="connsiteY5" fmla="*/ 1062866 h 2016000"/>
              <a:gd name="connsiteX6" fmla="*/ 1861997 w 1890605"/>
              <a:gd name="connsiteY6" fmla="*/ 1073593 h 2016000"/>
              <a:gd name="connsiteX7" fmla="*/ 1695417 w 1890605"/>
              <a:gd name="connsiteY7" fmla="*/ 1999661 h 2016000"/>
              <a:gd name="connsiteX8" fmla="*/ 1673812 w 1890605"/>
              <a:gd name="connsiteY8" fmla="*/ 2014679 h 2016000"/>
              <a:gd name="connsiteX9" fmla="*/ 1658795 w 1890605"/>
              <a:gd name="connsiteY9" fmla="*/ 1993073 h 2016000"/>
              <a:gd name="connsiteX10" fmla="*/ 1821085 w 1890605"/>
              <a:gd name="connsiteY10" fmla="*/ 1090853 h 2016000"/>
              <a:gd name="connsiteX11" fmla="*/ 1795694 w 1890605"/>
              <a:gd name="connsiteY11" fmla="*/ 1089020 h 2016000"/>
              <a:gd name="connsiteX12" fmla="*/ 1769027 w 1890605"/>
              <a:gd name="connsiteY12" fmla="*/ 1075604 h 2016000"/>
              <a:gd name="connsiteX13" fmla="*/ 1513410 w 1890605"/>
              <a:gd name="connsiteY13" fmla="*/ 876753 h 2016000"/>
              <a:gd name="connsiteX14" fmla="*/ 1495274 w 1890605"/>
              <a:gd name="connsiteY14" fmla="*/ 853042 h 2016000"/>
              <a:gd name="connsiteX15" fmla="*/ 1369575 w 1890605"/>
              <a:gd name="connsiteY15" fmla="*/ 618317 h 2016000"/>
              <a:gd name="connsiteX16" fmla="*/ 1141979 w 1890605"/>
              <a:gd name="connsiteY16" fmla="*/ 941840 h 2016000"/>
              <a:gd name="connsiteX17" fmla="*/ 1190706 w 1890605"/>
              <a:gd name="connsiteY17" fmla="*/ 1447281 h 2016000"/>
              <a:gd name="connsiteX18" fmla="*/ 1320972 w 1890605"/>
              <a:gd name="connsiteY18" fmla="*/ 1887438 h 2016000"/>
              <a:gd name="connsiteX19" fmla="*/ 1253387 w 1890605"/>
              <a:gd name="connsiteY19" fmla="*/ 2011858 h 2016000"/>
              <a:gd name="connsiteX20" fmla="*/ 1253388 w 1890605"/>
              <a:gd name="connsiteY20" fmla="*/ 2011857 h 2016000"/>
              <a:gd name="connsiteX21" fmla="*/ 1128977 w 1890605"/>
              <a:gd name="connsiteY21" fmla="*/ 1944268 h 2016000"/>
              <a:gd name="connsiteX22" fmla="*/ 999504 w 1890605"/>
              <a:gd name="connsiteY22" fmla="*/ 1512050 h 2016000"/>
              <a:gd name="connsiteX23" fmla="*/ 952439 w 1890605"/>
              <a:gd name="connsiteY23" fmla="*/ 1926487 h 2016000"/>
              <a:gd name="connsiteX24" fmla="*/ 841666 w 1890605"/>
              <a:gd name="connsiteY24" fmla="*/ 2014671 h 2016000"/>
              <a:gd name="connsiteX25" fmla="*/ 753489 w 1890605"/>
              <a:gd name="connsiteY25" fmla="*/ 1903891 h 2016000"/>
              <a:gd name="connsiteX26" fmla="*/ 805071 w 1890605"/>
              <a:gd name="connsiteY26" fmla="*/ 1431143 h 2016000"/>
              <a:gd name="connsiteX27" fmla="*/ 805071 w 1890605"/>
              <a:gd name="connsiteY27" fmla="*/ 959546 h 2016000"/>
              <a:gd name="connsiteX28" fmla="*/ 782951 w 1890605"/>
              <a:gd name="connsiteY28" fmla="*/ 942189 h 2016000"/>
              <a:gd name="connsiteX29" fmla="*/ 762687 w 1890605"/>
              <a:gd name="connsiteY29" fmla="*/ 910975 h 2016000"/>
              <a:gd name="connsiteX30" fmla="*/ 683822 w 1890605"/>
              <a:gd name="connsiteY30" fmla="*/ 769434 h 2016000"/>
              <a:gd name="connsiteX31" fmla="*/ 514775 w 1890605"/>
              <a:gd name="connsiteY31" fmla="*/ 1009733 h 2016000"/>
              <a:gd name="connsiteX32" fmla="*/ 514775 w 1890605"/>
              <a:gd name="connsiteY32" fmla="*/ 1179565 h 2016000"/>
              <a:gd name="connsiteX33" fmla="*/ 649877 w 1890605"/>
              <a:gd name="connsiteY33" fmla="*/ 1588134 h 2016000"/>
              <a:gd name="connsiteX34" fmla="*/ 550555 w 1890605"/>
              <a:gd name="connsiteY34" fmla="*/ 1588134 h 2016000"/>
              <a:gd name="connsiteX35" fmla="*/ 638119 w 1890605"/>
              <a:gd name="connsiteY35" fmla="*/ 1884003 h 2016000"/>
              <a:gd name="connsiteX36" fmla="*/ 578952 w 1890605"/>
              <a:gd name="connsiteY36" fmla="*/ 1992924 h 2016000"/>
              <a:gd name="connsiteX37" fmla="*/ 470039 w 1890605"/>
              <a:gd name="connsiteY37" fmla="*/ 1933753 h 2016000"/>
              <a:gd name="connsiteX38" fmla="*/ 367752 w 1890605"/>
              <a:gd name="connsiteY38" fmla="*/ 1588134 h 2016000"/>
              <a:gd name="connsiteX39" fmla="*/ 352826 w 1890605"/>
              <a:gd name="connsiteY39" fmla="*/ 1588134 h 2016000"/>
              <a:gd name="connsiteX40" fmla="*/ 315324 w 1890605"/>
              <a:gd name="connsiteY40" fmla="*/ 1918359 h 2016000"/>
              <a:gd name="connsiteX41" fmla="*/ 218349 w 1890605"/>
              <a:gd name="connsiteY41" fmla="*/ 1995558 h 2016000"/>
              <a:gd name="connsiteX42" fmla="*/ 141156 w 1890605"/>
              <a:gd name="connsiteY42" fmla="*/ 1898577 h 2016000"/>
              <a:gd name="connsiteX43" fmla="*/ 176411 w 1890605"/>
              <a:gd name="connsiteY43" fmla="*/ 1588134 h 2016000"/>
              <a:gd name="connsiteX44" fmla="*/ 0 w 1890605"/>
              <a:gd name="connsiteY44" fmla="*/ 1588134 h 2016000"/>
              <a:gd name="connsiteX45" fmla="*/ 198493 w 1890605"/>
              <a:gd name="connsiteY45" fmla="*/ 987860 h 2016000"/>
              <a:gd name="connsiteX46" fmla="*/ 198498 w 1890605"/>
              <a:gd name="connsiteY46" fmla="*/ 987739 h 2016000"/>
              <a:gd name="connsiteX47" fmla="*/ 269273 w 1890605"/>
              <a:gd name="connsiteY47" fmla="*/ 806702 h 2016000"/>
              <a:gd name="connsiteX48" fmla="*/ 394131 w 1890605"/>
              <a:gd name="connsiteY48" fmla="*/ 639544 h 2016000"/>
              <a:gd name="connsiteX49" fmla="*/ 499429 w 1890605"/>
              <a:gd name="connsiteY49" fmla="*/ 546642 h 2016000"/>
              <a:gd name="connsiteX50" fmla="*/ 606229 w 1890605"/>
              <a:gd name="connsiteY50" fmla="*/ 507880 h 2016000"/>
              <a:gd name="connsiteX51" fmla="*/ 731471 w 1890605"/>
              <a:gd name="connsiteY51" fmla="*/ 566228 h 2016000"/>
              <a:gd name="connsiteX52" fmla="*/ 748446 w 1890605"/>
              <a:gd name="connsiteY52" fmla="*/ 591976 h 2016000"/>
              <a:gd name="connsiteX53" fmla="*/ 850505 w 1890605"/>
              <a:gd name="connsiteY53" fmla="*/ 801241 h 2016000"/>
              <a:gd name="connsiteX54" fmla="*/ 930081 w 1890605"/>
              <a:gd name="connsiteY54" fmla="*/ 627602 h 2016000"/>
              <a:gd name="connsiteX55" fmla="*/ 1031567 w 1890605"/>
              <a:gd name="connsiteY55" fmla="*/ 479047 h 2016000"/>
              <a:gd name="connsiteX56" fmla="*/ 1138515 w 1890605"/>
              <a:gd name="connsiteY56" fmla="*/ 381290 h 2016000"/>
              <a:gd name="connsiteX57" fmla="*/ 1184014 w 1890605"/>
              <a:gd name="connsiteY57" fmla="*/ 341424 h 2016000"/>
              <a:gd name="connsiteX58" fmla="*/ 1249742 w 1890605"/>
              <a:gd name="connsiteY58" fmla="*/ 317438 h 2016000"/>
              <a:gd name="connsiteX59" fmla="*/ 1284511 w 1890605"/>
              <a:gd name="connsiteY59" fmla="*/ 314567 h 2016000"/>
              <a:gd name="connsiteX60" fmla="*/ 786365 w 1890605"/>
              <a:gd name="connsiteY60" fmla="*/ 232807 h 2016000"/>
              <a:gd name="connsiteX61" fmla="*/ 937402 w 1890605"/>
              <a:gd name="connsiteY61" fmla="*/ 383855 h 2016000"/>
              <a:gd name="connsiteX62" fmla="*/ 786365 w 1890605"/>
              <a:gd name="connsiteY62" fmla="*/ 534902 h 2016000"/>
              <a:gd name="connsiteX63" fmla="*/ 635328 w 1890605"/>
              <a:gd name="connsiteY63" fmla="*/ 383855 h 2016000"/>
              <a:gd name="connsiteX64" fmla="*/ 786365 w 1890605"/>
              <a:gd name="connsiteY64" fmla="*/ 232807 h 2016000"/>
              <a:gd name="connsiteX65" fmla="*/ 1490282 w 1890605"/>
              <a:gd name="connsiteY65" fmla="*/ 0 h 2016000"/>
              <a:gd name="connsiteX66" fmla="*/ 1662797 w 1890605"/>
              <a:gd name="connsiteY66" fmla="*/ 172527 h 2016000"/>
              <a:gd name="connsiteX67" fmla="*/ 1490281 w 1890605"/>
              <a:gd name="connsiteY67" fmla="*/ 345054 h 2016000"/>
              <a:gd name="connsiteX68" fmla="*/ 1317766 w 1890605"/>
              <a:gd name="connsiteY68" fmla="*/ 172527 h 2016000"/>
              <a:gd name="connsiteX69" fmla="*/ 1490282 w 1890605"/>
              <a:gd name="connsiteY69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621384 w 1890605"/>
              <a:gd name="connsiteY2" fmla="*/ 768638 h 2016000"/>
              <a:gd name="connsiteX3" fmla="*/ 1861833 w 1890605"/>
              <a:gd name="connsiteY3" fmla="*/ 957315 h 2016000"/>
              <a:gd name="connsiteX4" fmla="*/ 1887985 w 1890605"/>
              <a:gd name="connsiteY4" fmla="*/ 1036198 h 2016000"/>
              <a:gd name="connsiteX5" fmla="*/ 1874571 w 1890605"/>
              <a:gd name="connsiteY5" fmla="*/ 1062866 h 2016000"/>
              <a:gd name="connsiteX6" fmla="*/ 1861997 w 1890605"/>
              <a:gd name="connsiteY6" fmla="*/ 1073593 h 2016000"/>
              <a:gd name="connsiteX7" fmla="*/ 1695417 w 1890605"/>
              <a:gd name="connsiteY7" fmla="*/ 1999661 h 2016000"/>
              <a:gd name="connsiteX8" fmla="*/ 1673812 w 1890605"/>
              <a:gd name="connsiteY8" fmla="*/ 2014679 h 2016000"/>
              <a:gd name="connsiteX9" fmla="*/ 1658795 w 1890605"/>
              <a:gd name="connsiteY9" fmla="*/ 1993073 h 2016000"/>
              <a:gd name="connsiteX10" fmla="*/ 1821085 w 1890605"/>
              <a:gd name="connsiteY10" fmla="*/ 1090853 h 2016000"/>
              <a:gd name="connsiteX11" fmla="*/ 1795694 w 1890605"/>
              <a:gd name="connsiteY11" fmla="*/ 1089020 h 2016000"/>
              <a:gd name="connsiteX12" fmla="*/ 1769027 w 1890605"/>
              <a:gd name="connsiteY12" fmla="*/ 1075604 h 2016000"/>
              <a:gd name="connsiteX13" fmla="*/ 1513410 w 1890605"/>
              <a:gd name="connsiteY13" fmla="*/ 876753 h 2016000"/>
              <a:gd name="connsiteX14" fmla="*/ 1495274 w 1890605"/>
              <a:gd name="connsiteY14" fmla="*/ 853042 h 2016000"/>
              <a:gd name="connsiteX15" fmla="*/ 1369575 w 1890605"/>
              <a:gd name="connsiteY15" fmla="*/ 618317 h 2016000"/>
              <a:gd name="connsiteX16" fmla="*/ 1141979 w 1890605"/>
              <a:gd name="connsiteY16" fmla="*/ 941840 h 2016000"/>
              <a:gd name="connsiteX17" fmla="*/ 1190706 w 1890605"/>
              <a:gd name="connsiteY17" fmla="*/ 1447281 h 2016000"/>
              <a:gd name="connsiteX18" fmla="*/ 1320972 w 1890605"/>
              <a:gd name="connsiteY18" fmla="*/ 1887438 h 2016000"/>
              <a:gd name="connsiteX19" fmla="*/ 1253387 w 1890605"/>
              <a:gd name="connsiteY19" fmla="*/ 2011858 h 2016000"/>
              <a:gd name="connsiteX20" fmla="*/ 1253388 w 1890605"/>
              <a:gd name="connsiteY20" fmla="*/ 2011857 h 2016000"/>
              <a:gd name="connsiteX21" fmla="*/ 1128977 w 1890605"/>
              <a:gd name="connsiteY21" fmla="*/ 1944268 h 2016000"/>
              <a:gd name="connsiteX22" fmla="*/ 999504 w 1890605"/>
              <a:gd name="connsiteY22" fmla="*/ 1512050 h 2016000"/>
              <a:gd name="connsiteX23" fmla="*/ 952439 w 1890605"/>
              <a:gd name="connsiteY23" fmla="*/ 1926487 h 2016000"/>
              <a:gd name="connsiteX24" fmla="*/ 841666 w 1890605"/>
              <a:gd name="connsiteY24" fmla="*/ 2014671 h 2016000"/>
              <a:gd name="connsiteX25" fmla="*/ 753489 w 1890605"/>
              <a:gd name="connsiteY25" fmla="*/ 1903891 h 2016000"/>
              <a:gd name="connsiteX26" fmla="*/ 805071 w 1890605"/>
              <a:gd name="connsiteY26" fmla="*/ 1431143 h 2016000"/>
              <a:gd name="connsiteX27" fmla="*/ 805071 w 1890605"/>
              <a:gd name="connsiteY27" fmla="*/ 959546 h 2016000"/>
              <a:gd name="connsiteX28" fmla="*/ 782951 w 1890605"/>
              <a:gd name="connsiteY28" fmla="*/ 942189 h 2016000"/>
              <a:gd name="connsiteX29" fmla="*/ 762687 w 1890605"/>
              <a:gd name="connsiteY29" fmla="*/ 910975 h 2016000"/>
              <a:gd name="connsiteX30" fmla="*/ 683822 w 1890605"/>
              <a:gd name="connsiteY30" fmla="*/ 769434 h 2016000"/>
              <a:gd name="connsiteX31" fmla="*/ 514775 w 1890605"/>
              <a:gd name="connsiteY31" fmla="*/ 1009733 h 2016000"/>
              <a:gd name="connsiteX32" fmla="*/ 514775 w 1890605"/>
              <a:gd name="connsiteY32" fmla="*/ 1179565 h 2016000"/>
              <a:gd name="connsiteX33" fmla="*/ 649877 w 1890605"/>
              <a:gd name="connsiteY33" fmla="*/ 1588134 h 2016000"/>
              <a:gd name="connsiteX34" fmla="*/ 550555 w 1890605"/>
              <a:gd name="connsiteY34" fmla="*/ 1588134 h 2016000"/>
              <a:gd name="connsiteX35" fmla="*/ 638119 w 1890605"/>
              <a:gd name="connsiteY35" fmla="*/ 1884003 h 2016000"/>
              <a:gd name="connsiteX36" fmla="*/ 578952 w 1890605"/>
              <a:gd name="connsiteY36" fmla="*/ 1992924 h 2016000"/>
              <a:gd name="connsiteX37" fmla="*/ 470039 w 1890605"/>
              <a:gd name="connsiteY37" fmla="*/ 1933753 h 2016000"/>
              <a:gd name="connsiteX38" fmla="*/ 367752 w 1890605"/>
              <a:gd name="connsiteY38" fmla="*/ 1588134 h 2016000"/>
              <a:gd name="connsiteX39" fmla="*/ 352826 w 1890605"/>
              <a:gd name="connsiteY39" fmla="*/ 1588134 h 2016000"/>
              <a:gd name="connsiteX40" fmla="*/ 315324 w 1890605"/>
              <a:gd name="connsiteY40" fmla="*/ 1918359 h 2016000"/>
              <a:gd name="connsiteX41" fmla="*/ 218349 w 1890605"/>
              <a:gd name="connsiteY41" fmla="*/ 1995558 h 2016000"/>
              <a:gd name="connsiteX42" fmla="*/ 141156 w 1890605"/>
              <a:gd name="connsiteY42" fmla="*/ 1898577 h 2016000"/>
              <a:gd name="connsiteX43" fmla="*/ 176411 w 1890605"/>
              <a:gd name="connsiteY43" fmla="*/ 1588134 h 2016000"/>
              <a:gd name="connsiteX44" fmla="*/ 0 w 1890605"/>
              <a:gd name="connsiteY44" fmla="*/ 1588134 h 2016000"/>
              <a:gd name="connsiteX45" fmla="*/ 198493 w 1890605"/>
              <a:gd name="connsiteY45" fmla="*/ 987860 h 2016000"/>
              <a:gd name="connsiteX46" fmla="*/ 198498 w 1890605"/>
              <a:gd name="connsiteY46" fmla="*/ 987739 h 2016000"/>
              <a:gd name="connsiteX47" fmla="*/ 269273 w 1890605"/>
              <a:gd name="connsiteY47" fmla="*/ 806702 h 2016000"/>
              <a:gd name="connsiteX48" fmla="*/ 394131 w 1890605"/>
              <a:gd name="connsiteY48" fmla="*/ 639544 h 2016000"/>
              <a:gd name="connsiteX49" fmla="*/ 499429 w 1890605"/>
              <a:gd name="connsiteY49" fmla="*/ 546642 h 2016000"/>
              <a:gd name="connsiteX50" fmla="*/ 606229 w 1890605"/>
              <a:gd name="connsiteY50" fmla="*/ 507880 h 2016000"/>
              <a:gd name="connsiteX51" fmla="*/ 731471 w 1890605"/>
              <a:gd name="connsiteY51" fmla="*/ 566228 h 2016000"/>
              <a:gd name="connsiteX52" fmla="*/ 748446 w 1890605"/>
              <a:gd name="connsiteY52" fmla="*/ 591976 h 2016000"/>
              <a:gd name="connsiteX53" fmla="*/ 850505 w 1890605"/>
              <a:gd name="connsiteY53" fmla="*/ 801241 h 2016000"/>
              <a:gd name="connsiteX54" fmla="*/ 930081 w 1890605"/>
              <a:gd name="connsiteY54" fmla="*/ 627602 h 2016000"/>
              <a:gd name="connsiteX55" fmla="*/ 1031567 w 1890605"/>
              <a:gd name="connsiteY55" fmla="*/ 479047 h 2016000"/>
              <a:gd name="connsiteX56" fmla="*/ 1138515 w 1890605"/>
              <a:gd name="connsiteY56" fmla="*/ 381290 h 2016000"/>
              <a:gd name="connsiteX57" fmla="*/ 1184014 w 1890605"/>
              <a:gd name="connsiteY57" fmla="*/ 341424 h 2016000"/>
              <a:gd name="connsiteX58" fmla="*/ 1249742 w 1890605"/>
              <a:gd name="connsiteY58" fmla="*/ 317438 h 2016000"/>
              <a:gd name="connsiteX59" fmla="*/ 1284511 w 1890605"/>
              <a:gd name="connsiteY59" fmla="*/ 314567 h 2016000"/>
              <a:gd name="connsiteX60" fmla="*/ 786365 w 1890605"/>
              <a:gd name="connsiteY60" fmla="*/ 232807 h 2016000"/>
              <a:gd name="connsiteX61" fmla="*/ 937402 w 1890605"/>
              <a:gd name="connsiteY61" fmla="*/ 383855 h 2016000"/>
              <a:gd name="connsiteX62" fmla="*/ 786365 w 1890605"/>
              <a:gd name="connsiteY62" fmla="*/ 534902 h 2016000"/>
              <a:gd name="connsiteX63" fmla="*/ 635328 w 1890605"/>
              <a:gd name="connsiteY63" fmla="*/ 383855 h 2016000"/>
              <a:gd name="connsiteX64" fmla="*/ 786365 w 1890605"/>
              <a:gd name="connsiteY64" fmla="*/ 232807 h 2016000"/>
              <a:gd name="connsiteX65" fmla="*/ 1490282 w 1890605"/>
              <a:gd name="connsiteY65" fmla="*/ 0 h 2016000"/>
              <a:gd name="connsiteX66" fmla="*/ 1662797 w 1890605"/>
              <a:gd name="connsiteY66" fmla="*/ 172527 h 2016000"/>
              <a:gd name="connsiteX67" fmla="*/ 1490281 w 1890605"/>
              <a:gd name="connsiteY67" fmla="*/ 345054 h 2016000"/>
              <a:gd name="connsiteX68" fmla="*/ 1317766 w 1890605"/>
              <a:gd name="connsiteY68" fmla="*/ 172527 h 2016000"/>
              <a:gd name="connsiteX69" fmla="*/ 1490282 w 1890605"/>
              <a:gd name="connsiteY69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621384 w 1890605"/>
              <a:gd name="connsiteY2" fmla="*/ 768638 h 2016000"/>
              <a:gd name="connsiteX3" fmla="*/ 1861833 w 1890605"/>
              <a:gd name="connsiteY3" fmla="*/ 957315 h 2016000"/>
              <a:gd name="connsiteX4" fmla="*/ 1887985 w 1890605"/>
              <a:gd name="connsiteY4" fmla="*/ 1036198 h 2016000"/>
              <a:gd name="connsiteX5" fmla="*/ 1874571 w 1890605"/>
              <a:gd name="connsiteY5" fmla="*/ 1062866 h 2016000"/>
              <a:gd name="connsiteX6" fmla="*/ 1861997 w 1890605"/>
              <a:gd name="connsiteY6" fmla="*/ 1073593 h 2016000"/>
              <a:gd name="connsiteX7" fmla="*/ 1695417 w 1890605"/>
              <a:gd name="connsiteY7" fmla="*/ 1999661 h 2016000"/>
              <a:gd name="connsiteX8" fmla="*/ 1673812 w 1890605"/>
              <a:gd name="connsiteY8" fmla="*/ 2014679 h 2016000"/>
              <a:gd name="connsiteX9" fmla="*/ 1658795 w 1890605"/>
              <a:gd name="connsiteY9" fmla="*/ 1993073 h 2016000"/>
              <a:gd name="connsiteX10" fmla="*/ 1821085 w 1890605"/>
              <a:gd name="connsiteY10" fmla="*/ 1090853 h 2016000"/>
              <a:gd name="connsiteX11" fmla="*/ 1795694 w 1890605"/>
              <a:gd name="connsiteY11" fmla="*/ 1089020 h 2016000"/>
              <a:gd name="connsiteX12" fmla="*/ 1769027 w 1890605"/>
              <a:gd name="connsiteY12" fmla="*/ 1075604 h 2016000"/>
              <a:gd name="connsiteX13" fmla="*/ 1513410 w 1890605"/>
              <a:gd name="connsiteY13" fmla="*/ 876753 h 2016000"/>
              <a:gd name="connsiteX14" fmla="*/ 1495274 w 1890605"/>
              <a:gd name="connsiteY14" fmla="*/ 853042 h 2016000"/>
              <a:gd name="connsiteX15" fmla="*/ 1369575 w 1890605"/>
              <a:gd name="connsiteY15" fmla="*/ 618317 h 2016000"/>
              <a:gd name="connsiteX16" fmla="*/ 1141979 w 1890605"/>
              <a:gd name="connsiteY16" fmla="*/ 941840 h 2016000"/>
              <a:gd name="connsiteX17" fmla="*/ 1190706 w 1890605"/>
              <a:gd name="connsiteY17" fmla="*/ 1447281 h 2016000"/>
              <a:gd name="connsiteX18" fmla="*/ 1320972 w 1890605"/>
              <a:gd name="connsiteY18" fmla="*/ 1887438 h 2016000"/>
              <a:gd name="connsiteX19" fmla="*/ 1253387 w 1890605"/>
              <a:gd name="connsiteY19" fmla="*/ 2011858 h 2016000"/>
              <a:gd name="connsiteX20" fmla="*/ 1253388 w 1890605"/>
              <a:gd name="connsiteY20" fmla="*/ 2011857 h 2016000"/>
              <a:gd name="connsiteX21" fmla="*/ 1128977 w 1890605"/>
              <a:gd name="connsiteY21" fmla="*/ 1944268 h 2016000"/>
              <a:gd name="connsiteX22" fmla="*/ 999504 w 1890605"/>
              <a:gd name="connsiteY22" fmla="*/ 1512050 h 2016000"/>
              <a:gd name="connsiteX23" fmla="*/ 952439 w 1890605"/>
              <a:gd name="connsiteY23" fmla="*/ 1926487 h 2016000"/>
              <a:gd name="connsiteX24" fmla="*/ 841666 w 1890605"/>
              <a:gd name="connsiteY24" fmla="*/ 2014671 h 2016000"/>
              <a:gd name="connsiteX25" fmla="*/ 753489 w 1890605"/>
              <a:gd name="connsiteY25" fmla="*/ 1903891 h 2016000"/>
              <a:gd name="connsiteX26" fmla="*/ 805071 w 1890605"/>
              <a:gd name="connsiteY26" fmla="*/ 1431143 h 2016000"/>
              <a:gd name="connsiteX27" fmla="*/ 805071 w 1890605"/>
              <a:gd name="connsiteY27" fmla="*/ 959546 h 2016000"/>
              <a:gd name="connsiteX28" fmla="*/ 782951 w 1890605"/>
              <a:gd name="connsiteY28" fmla="*/ 942189 h 2016000"/>
              <a:gd name="connsiteX29" fmla="*/ 762687 w 1890605"/>
              <a:gd name="connsiteY29" fmla="*/ 910975 h 2016000"/>
              <a:gd name="connsiteX30" fmla="*/ 683822 w 1890605"/>
              <a:gd name="connsiteY30" fmla="*/ 769434 h 2016000"/>
              <a:gd name="connsiteX31" fmla="*/ 514775 w 1890605"/>
              <a:gd name="connsiteY31" fmla="*/ 1009733 h 2016000"/>
              <a:gd name="connsiteX32" fmla="*/ 514775 w 1890605"/>
              <a:gd name="connsiteY32" fmla="*/ 1179565 h 2016000"/>
              <a:gd name="connsiteX33" fmla="*/ 649877 w 1890605"/>
              <a:gd name="connsiteY33" fmla="*/ 1588134 h 2016000"/>
              <a:gd name="connsiteX34" fmla="*/ 550555 w 1890605"/>
              <a:gd name="connsiteY34" fmla="*/ 1588134 h 2016000"/>
              <a:gd name="connsiteX35" fmla="*/ 638119 w 1890605"/>
              <a:gd name="connsiteY35" fmla="*/ 1884003 h 2016000"/>
              <a:gd name="connsiteX36" fmla="*/ 578952 w 1890605"/>
              <a:gd name="connsiteY36" fmla="*/ 1992924 h 2016000"/>
              <a:gd name="connsiteX37" fmla="*/ 470039 w 1890605"/>
              <a:gd name="connsiteY37" fmla="*/ 1933753 h 2016000"/>
              <a:gd name="connsiteX38" fmla="*/ 367752 w 1890605"/>
              <a:gd name="connsiteY38" fmla="*/ 1588134 h 2016000"/>
              <a:gd name="connsiteX39" fmla="*/ 352826 w 1890605"/>
              <a:gd name="connsiteY39" fmla="*/ 1588134 h 2016000"/>
              <a:gd name="connsiteX40" fmla="*/ 315324 w 1890605"/>
              <a:gd name="connsiteY40" fmla="*/ 1918359 h 2016000"/>
              <a:gd name="connsiteX41" fmla="*/ 218349 w 1890605"/>
              <a:gd name="connsiteY41" fmla="*/ 1995558 h 2016000"/>
              <a:gd name="connsiteX42" fmla="*/ 141156 w 1890605"/>
              <a:gd name="connsiteY42" fmla="*/ 1898577 h 2016000"/>
              <a:gd name="connsiteX43" fmla="*/ 176411 w 1890605"/>
              <a:gd name="connsiteY43" fmla="*/ 1588134 h 2016000"/>
              <a:gd name="connsiteX44" fmla="*/ 0 w 1890605"/>
              <a:gd name="connsiteY44" fmla="*/ 1588134 h 2016000"/>
              <a:gd name="connsiteX45" fmla="*/ 198493 w 1890605"/>
              <a:gd name="connsiteY45" fmla="*/ 987860 h 2016000"/>
              <a:gd name="connsiteX46" fmla="*/ 198498 w 1890605"/>
              <a:gd name="connsiteY46" fmla="*/ 987739 h 2016000"/>
              <a:gd name="connsiteX47" fmla="*/ 269273 w 1890605"/>
              <a:gd name="connsiteY47" fmla="*/ 806702 h 2016000"/>
              <a:gd name="connsiteX48" fmla="*/ 394131 w 1890605"/>
              <a:gd name="connsiteY48" fmla="*/ 639544 h 2016000"/>
              <a:gd name="connsiteX49" fmla="*/ 499429 w 1890605"/>
              <a:gd name="connsiteY49" fmla="*/ 546642 h 2016000"/>
              <a:gd name="connsiteX50" fmla="*/ 606229 w 1890605"/>
              <a:gd name="connsiteY50" fmla="*/ 507880 h 2016000"/>
              <a:gd name="connsiteX51" fmla="*/ 731471 w 1890605"/>
              <a:gd name="connsiteY51" fmla="*/ 566228 h 2016000"/>
              <a:gd name="connsiteX52" fmla="*/ 748446 w 1890605"/>
              <a:gd name="connsiteY52" fmla="*/ 591976 h 2016000"/>
              <a:gd name="connsiteX53" fmla="*/ 850505 w 1890605"/>
              <a:gd name="connsiteY53" fmla="*/ 801241 h 2016000"/>
              <a:gd name="connsiteX54" fmla="*/ 930081 w 1890605"/>
              <a:gd name="connsiteY54" fmla="*/ 627602 h 2016000"/>
              <a:gd name="connsiteX55" fmla="*/ 1031567 w 1890605"/>
              <a:gd name="connsiteY55" fmla="*/ 479047 h 2016000"/>
              <a:gd name="connsiteX56" fmla="*/ 1132165 w 1890605"/>
              <a:gd name="connsiteY56" fmla="*/ 371765 h 2016000"/>
              <a:gd name="connsiteX57" fmla="*/ 1184014 w 1890605"/>
              <a:gd name="connsiteY57" fmla="*/ 341424 h 2016000"/>
              <a:gd name="connsiteX58" fmla="*/ 1249742 w 1890605"/>
              <a:gd name="connsiteY58" fmla="*/ 317438 h 2016000"/>
              <a:gd name="connsiteX59" fmla="*/ 1284511 w 1890605"/>
              <a:gd name="connsiteY59" fmla="*/ 314567 h 2016000"/>
              <a:gd name="connsiteX60" fmla="*/ 786365 w 1890605"/>
              <a:gd name="connsiteY60" fmla="*/ 232807 h 2016000"/>
              <a:gd name="connsiteX61" fmla="*/ 937402 w 1890605"/>
              <a:gd name="connsiteY61" fmla="*/ 383855 h 2016000"/>
              <a:gd name="connsiteX62" fmla="*/ 786365 w 1890605"/>
              <a:gd name="connsiteY62" fmla="*/ 534902 h 2016000"/>
              <a:gd name="connsiteX63" fmla="*/ 635328 w 1890605"/>
              <a:gd name="connsiteY63" fmla="*/ 383855 h 2016000"/>
              <a:gd name="connsiteX64" fmla="*/ 786365 w 1890605"/>
              <a:gd name="connsiteY64" fmla="*/ 232807 h 2016000"/>
              <a:gd name="connsiteX65" fmla="*/ 1490282 w 1890605"/>
              <a:gd name="connsiteY65" fmla="*/ 0 h 2016000"/>
              <a:gd name="connsiteX66" fmla="*/ 1662797 w 1890605"/>
              <a:gd name="connsiteY66" fmla="*/ 172527 h 2016000"/>
              <a:gd name="connsiteX67" fmla="*/ 1490281 w 1890605"/>
              <a:gd name="connsiteY67" fmla="*/ 345054 h 2016000"/>
              <a:gd name="connsiteX68" fmla="*/ 1317766 w 1890605"/>
              <a:gd name="connsiteY68" fmla="*/ 172527 h 2016000"/>
              <a:gd name="connsiteX69" fmla="*/ 1490282 w 1890605"/>
              <a:gd name="connsiteY69" fmla="*/ 0 h 2016000"/>
              <a:gd name="connsiteX0" fmla="*/ 1284511 w 1890605"/>
              <a:gd name="connsiteY0" fmla="*/ 314567 h 2016000"/>
              <a:gd name="connsiteX1" fmla="*/ 1443469 w 1890605"/>
              <a:gd name="connsiteY1" fmla="*/ 400846 h 2016000"/>
              <a:gd name="connsiteX2" fmla="*/ 1621384 w 1890605"/>
              <a:gd name="connsiteY2" fmla="*/ 768638 h 2016000"/>
              <a:gd name="connsiteX3" fmla="*/ 1861833 w 1890605"/>
              <a:gd name="connsiteY3" fmla="*/ 957315 h 2016000"/>
              <a:gd name="connsiteX4" fmla="*/ 1887985 w 1890605"/>
              <a:gd name="connsiteY4" fmla="*/ 1036198 h 2016000"/>
              <a:gd name="connsiteX5" fmla="*/ 1874571 w 1890605"/>
              <a:gd name="connsiteY5" fmla="*/ 1062866 h 2016000"/>
              <a:gd name="connsiteX6" fmla="*/ 1861997 w 1890605"/>
              <a:gd name="connsiteY6" fmla="*/ 1073593 h 2016000"/>
              <a:gd name="connsiteX7" fmla="*/ 1695417 w 1890605"/>
              <a:gd name="connsiteY7" fmla="*/ 1999661 h 2016000"/>
              <a:gd name="connsiteX8" fmla="*/ 1673812 w 1890605"/>
              <a:gd name="connsiteY8" fmla="*/ 2014679 h 2016000"/>
              <a:gd name="connsiteX9" fmla="*/ 1658795 w 1890605"/>
              <a:gd name="connsiteY9" fmla="*/ 1993073 h 2016000"/>
              <a:gd name="connsiteX10" fmla="*/ 1821085 w 1890605"/>
              <a:gd name="connsiteY10" fmla="*/ 1090853 h 2016000"/>
              <a:gd name="connsiteX11" fmla="*/ 1795694 w 1890605"/>
              <a:gd name="connsiteY11" fmla="*/ 1089020 h 2016000"/>
              <a:gd name="connsiteX12" fmla="*/ 1769027 w 1890605"/>
              <a:gd name="connsiteY12" fmla="*/ 1075604 h 2016000"/>
              <a:gd name="connsiteX13" fmla="*/ 1513410 w 1890605"/>
              <a:gd name="connsiteY13" fmla="*/ 876753 h 2016000"/>
              <a:gd name="connsiteX14" fmla="*/ 1495274 w 1890605"/>
              <a:gd name="connsiteY14" fmla="*/ 853042 h 2016000"/>
              <a:gd name="connsiteX15" fmla="*/ 1369575 w 1890605"/>
              <a:gd name="connsiteY15" fmla="*/ 618317 h 2016000"/>
              <a:gd name="connsiteX16" fmla="*/ 1141979 w 1890605"/>
              <a:gd name="connsiteY16" fmla="*/ 941840 h 2016000"/>
              <a:gd name="connsiteX17" fmla="*/ 1190706 w 1890605"/>
              <a:gd name="connsiteY17" fmla="*/ 1447281 h 2016000"/>
              <a:gd name="connsiteX18" fmla="*/ 1320972 w 1890605"/>
              <a:gd name="connsiteY18" fmla="*/ 1887438 h 2016000"/>
              <a:gd name="connsiteX19" fmla="*/ 1253387 w 1890605"/>
              <a:gd name="connsiteY19" fmla="*/ 2011858 h 2016000"/>
              <a:gd name="connsiteX20" fmla="*/ 1253388 w 1890605"/>
              <a:gd name="connsiteY20" fmla="*/ 2011857 h 2016000"/>
              <a:gd name="connsiteX21" fmla="*/ 1128977 w 1890605"/>
              <a:gd name="connsiteY21" fmla="*/ 1944268 h 2016000"/>
              <a:gd name="connsiteX22" fmla="*/ 999504 w 1890605"/>
              <a:gd name="connsiteY22" fmla="*/ 1512050 h 2016000"/>
              <a:gd name="connsiteX23" fmla="*/ 952439 w 1890605"/>
              <a:gd name="connsiteY23" fmla="*/ 1926487 h 2016000"/>
              <a:gd name="connsiteX24" fmla="*/ 841666 w 1890605"/>
              <a:gd name="connsiteY24" fmla="*/ 2014671 h 2016000"/>
              <a:gd name="connsiteX25" fmla="*/ 753489 w 1890605"/>
              <a:gd name="connsiteY25" fmla="*/ 1903891 h 2016000"/>
              <a:gd name="connsiteX26" fmla="*/ 805071 w 1890605"/>
              <a:gd name="connsiteY26" fmla="*/ 1431143 h 2016000"/>
              <a:gd name="connsiteX27" fmla="*/ 805071 w 1890605"/>
              <a:gd name="connsiteY27" fmla="*/ 959546 h 2016000"/>
              <a:gd name="connsiteX28" fmla="*/ 782951 w 1890605"/>
              <a:gd name="connsiteY28" fmla="*/ 942189 h 2016000"/>
              <a:gd name="connsiteX29" fmla="*/ 762687 w 1890605"/>
              <a:gd name="connsiteY29" fmla="*/ 910975 h 2016000"/>
              <a:gd name="connsiteX30" fmla="*/ 683822 w 1890605"/>
              <a:gd name="connsiteY30" fmla="*/ 769434 h 2016000"/>
              <a:gd name="connsiteX31" fmla="*/ 514775 w 1890605"/>
              <a:gd name="connsiteY31" fmla="*/ 1009733 h 2016000"/>
              <a:gd name="connsiteX32" fmla="*/ 514775 w 1890605"/>
              <a:gd name="connsiteY32" fmla="*/ 1179565 h 2016000"/>
              <a:gd name="connsiteX33" fmla="*/ 649877 w 1890605"/>
              <a:gd name="connsiteY33" fmla="*/ 1588134 h 2016000"/>
              <a:gd name="connsiteX34" fmla="*/ 550555 w 1890605"/>
              <a:gd name="connsiteY34" fmla="*/ 1588134 h 2016000"/>
              <a:gd name="connsiteX35" fmla="*/ 638119 w 1890605"/>
              <a:gd name="connsiteY35" fmla="*/ 1884003 h 2016000"/>
              <a:gd name="connsiteX36" fmla="*/ 578952 w 1890605"/>
              <a:gd name="connsiteY36" fmla="*/ 1992924 h 2016000"/>
              <a:gd name="connsiteX37" fmla="*/ 470039 w 1890605"/>
              <a:gd name="connsiteY37" fmla="*/ 1933753 h 2016000"/>
              <a:gd name="connsiteX38" fmla="*/ 367752 w 1890605"/>
              <a:gd name="connsiteY38" fmla="*/ 1588134 h 2016000"/>
              <a:gd name="connsiteX39" fmla="*/ 352826 w 1890605"/>
              <a:gd name="connsiteY39" fmla="*/ 1588134 h 2016000"/>
              <a:gd name="connsiteX40" fmla="*/ 315324 w 1890605"/>
              <a:gd name="connsiteY40" fmla="*/ 1918359 h 2016000"/>
              <a:gd name="connsiteX41" fmla="*/ 218349 w 1890605"/>
              <a:gd name="connsiteY41" fmla="*/ 1995558 h 2016000"/>
              <a:gd name="connsiteX42" fmla="*/ 141156 w 1890605"/>
              <a:gd name="connsiteY42" fmla="*/ 1898577 h 2016000"/>
              <a:gd name="connsiteX43" fmla="*/ 176411 w 1890605"/>
              <a:gd name="connsiteY43" fmla="*/ 1588134 h 2016000"/>
              <a:gd name="connsiteX44" fmla="*/ 0 w 1890605"/>
              <a:gd name="connsiteY44" fmla="*/ 1588134 h 2016000"/>
              <a:gd name="connsiteX45" fmla="*/ 198493 w 1890605"/>
              <a:gd name="connsiteY45" fmla="*/ 987860 h 2016000"/>
              <a:gd name="connsiteX46" fmla="*/ 198498 w 1890605"/>
              <a:gd name="connsiteY46" fmla="*/ 987739 h 2016000"/>
              <a:gd name="connsiteX47" fmla="*/ 269273 w 1890605"/>
              <a:gd name="connsiteY47" fmla="*/ 806702 h 2016000"/>
              <a:gd name="connsiteX48" fmla="*/ 394131 w 1890605"/>
              <a:gd name="connsiteY48" fmla="*/ 639544 h 2016000"/>
              <a:gd name="connsiteX49" fmla="*/ 499429 w 1890605"/>
              <a:gd name="connsiteY49" fmla="*/ 546642 h 2016000"/>
              <a:gd name="connsiteX50" fmla="*/ 606229 w 1890605"/>
              <a:gd name="connsiteY50" fmla="*/ 507880 h 2016000"/>
              <a:gd name="connsiteX51" fmla="*/ 731471 w 1890605"/>
              <a:gd name="connsiteY51" fmla="*/ 566228 h 2016000"/>
              <a:gd name="connsiteX52" fmla="*/ 748446 w 1890605"/>
              <a:gd name="connsiteY52" fmla="*/ 591976 h 2016000"/>
              <a:gd name="connsiteX53" fmla="*/ 850505 w 1890605"/>
              <a:gd name="connsiteY53" fmla="*/ 801241 h 2016000"/>
              <a:gd name="connsiteX54" fmla="*/ 930081 w 1890605"/>
              <a:gd name="connsiteY54" fmla="*/ 627602 h 2016000"/>
              <a:gd name="connsiteX55" fmla="*/ 1031567 w 1890605"/>
              <a:gd name="connsiteY55" fmla="*/ 479047 h 2016000"/>
              <a:gd name="connsiteX56" fmla="*/ 1128990 w 1890605"/>
              <a:gd name="connsiteY56" fmla="*/ 384465 h 2016000"/>
              <a:gd name="connsiteX57" fmla="*/ 1184014 w 1890605"/>
              <a:gd name="connsiteY57" fmla="*/ 341424 h 2016000"/>
              <a:gd name="connsiteX58" fmla="*/ 1249742 w 1890605"/>
              <a:gd name="connsiteY58" fmla="*/ 317438 h 2016000"/>
              <a:gd name="connsiteX59" fmla="*/ 1284511 w 1890605"/>
              <a:gd name="connsiteY59" fmla="*/ 314567 h 2016000"/>
              <a:gd name="connsiteX60" fmla="*/ 786365 w 1890605"/>
              <a:gd name="connsiteY60" fmla="*/ 232807 h 2016000"/>
              <a:gd name="connsiteX61" fmla="*/ 937402 w 1890605"/>
              <a:gd name="connsiteY61" fmla="*/ 383855 h 2016000"/>
              <a:gd name="connsiteX62" fmla="*/ 786365 w 1890605"/>
              <a:gd name="connsiteY62" fmla="*/ 534902 h 2016000"/>
              <a:gd name="connsiteX63" fmla="*/ 635328 w 1890605"/>
              <a:gd name="connsiteY63" fmla="*/ 383855 h 2016000"/>
              <a:gd name="connsiteX64" fmla="*/ 786365 w 1890605"/>
              <a:gd name="connsiteY64" fmla="*/ 232807 h 2016000"/>
              <a:gd name="connsiteX65" fmla="*/ 1490282 w 1890605"/>
              <a:gd name="connsiteY65" fmla="*/ 0 h 2016000"/>
              <a:gd name="connsiteX66" fmla="*/ 1662797 w 1890605"/>
              <a:gd name="connsiteY66" fmla="*/ 172527 h 2016000"/>
              <a:gd name="connsiteX67" fmla="*/ 1490281 w 1890605"/>
              <a:gd name="connsiteY67" fmla="*/ 345054 h 2016000"/>
              <a:gd name="connsiteX68" fmla="*/ 1317766 w 1890605"/>
              <a:gd name="connsiteY68" fmla="*/ 172527 h 2016000"/>
              <a:gd name="connsiteX69" fmla="*/ 1490282 w 1890605"/>
              <a:gd name="connsiteY69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90605" h="2016000">
                <a:moveTo>
                  <a:pt x="1284511" y="314567"/>
                </a:moveTo>
                <a:cubicBezTo>
                  <a:pt x="1355969" y="314567"/>
                  <a:pt x="1417280" y="350144"/>
                  <a:pt x="1443469" y="400846"/>
                </a:cubicBezTo>
                <a:lnTo>
                  <a:pt x="1621384" y="768638"/>
                </a:lnTo>
                <a:lnTo>
                  <a:pt x="1861833" y="957315"/>
                </a:lnTo>
                <a:cubicBezTo>
                  <a:pt x="1886330" y="976538"/>
                  <a:pt x="1895662" y="1007925"/>
                  <a:pt x="1887985" y="1036198"/>
                </a:cubicBezTo>
                <a:lnTo>
                  <a:pt x="1874571" y="1062866"/>
                </a:lnTo>
                <a:lnTo>
                  <a:pt x="1861997" y="1073593"/>
                </a:lnTo>
                <a:lnTo>
                  <a:pt x="1695417" y="1999661"/>
                </a:lnTo>
                <a:cubicBezTo>
                  <a:pt x="1693598" y="2009775"/>
                  <a:pt x="1683925" y="2016499"/>
                  <a:pt x="1673812" y="2014679"/>
                </a:cubicBezTo>
                <a:cubicBezTo>
                  <a:pt x="1663699" y="2012860"/>
                  <a:pt x="1656976" y="2003187"/>
                  <a:pt x="1658795" y="1993073"/>
                </a:cubicBezTo>
                <a:lnTo>
                  <a:pt x="1821085" y="1090853"/>
                </a:lnTo>
                <a:lnTo>
                  <a:pt x="1795694" y="1089020"/>
                </a:lnTo>
                <a:cubicBezTo>
                  <a:pt x="1786270" y="1086461"/>
                  <a:pt x="1777192" y="1082011"/>
                  <a:pt x="1769027" y="1075604"/>
                </a:cubicBezTo>
                <a:lnTo>
                  <a:pt x="1513410" y="876753"/>
                </a:lnTo>
                <a:cubicBezTo>
                  <a:pt x="1506048" y="870337"/>
                  <a:pt x="1499824" y="862372"/>
                  <a:pt x="1495274" y="853042"/>
                </a:cubicBezTo>
                <a:lnTo>
                  <a:pt x="1369575" y="618317"/>
                </a:lnTo>
                <a:cubicBezTo>
                  <a:pt x="1310693" y="633117"/>
                  <a:pt x="1149565" y="905279"/>
                  <a:pt x="1141979" y="941840"/>
                </a:cubicBezTo>
                <a:cubicBezTo>
                  <a:pt x="1134393" y="978401"/>
                  <a:pt x="1160874" y="1289681"/>
                  <a:pt x="1190706" y="1447281"/>
                </a:cubicBezTo>
                <a:lnTo>
                  <a:pt x="1320972" y="1887438"/>
                </a:lnTo>
                <a:cubicBezTo>
                  <a:pt x="1336664" y="1940461"/>
                  <a:pt x="1306405" y="1996165"/>
                  <a:pt x="1253387" y="2011858"/>
                </a:cubicBezTo>
                <a:lnTo>
                  <a:pt x="1253388" y="2011857"/>
                </a:lnTo>
                <a:cubicBezTo>
                  <a:pt x="1200369" y="2027551"/>
                  <a:pt x="1144669" y="1997290"/>
                  <a:pt x="1128977" y="1944268"/>
                </a:cubicBezTo>
                <a:lnTo>
                  <a:pt x="999504" y="1512050"/>
                </a:lnTo>
                <a:lnTo>
                  <a:pt x="952439" y="1926487"/>
                </a:lnTo>
                <a:cubicBezTo>
                  <a:pt x="946199" y="1981430"/>
                  <a:pt x="896605" y="2020910"/>
                  <a:pt x="841666" y="2014671"/>
                </a:cubicBezTo>
                <a:cubicBezTo>
                  <a:pt x="786728" y="2008431"/>
                  <a:pt x="747250" y="1958833"/>
                  <a:pt x="753489" y="1903891"/>
                </a:cubicBezTo>
                <a:lnTo>
                  <a:pt x="805071" y="1431143"/>
                </a:lnTo>
                <a:lnTo>
                  <a:pt x="805071" y="959546"/>
                </a:lnTo>
                <a:lnTo>
                  <a:pt x="782951" y="942189"/>
                </a:lnTo>
                <a:lnTo>
                  <a:pt x="762687" y="910975"/>
                </a:lnTo>
                <a:lnTo>
                  <a:pt x="683822" y="769434"/>
                </a:lnTo>
                <a:cubicBezTo>
                  <a:pt x="654818" y="811145"/>
                  <a:pt x="517549" y="966778"/>
                  <a:pt x="514775" y="1009733"/>
                </a:cubicBezTo>
                <a:cubicBezTo>
                  <a:pt x="512001" y="1052688"/>
                  <a:pt x="492258" y="1083165"/>
                  <a:pt x="514775" y="1179565"/>
                </a:cubicBezTo>
                <a:lnTo>
                  <a:pt x="649877" y="1588134"/>
                </a:lnTo>
                <a:lnTo>
                  <a:pt x="550555" y="1588134"/>
                </a:lnTo>
                <a:lnTo>
                  <a:pt x="638119" y="1884003"/>
                </a:lnTo>
                <a:cubicBezTo>
                  <a:pt x="651856" y="1930420"/>
                  <a:pt x="625366" y="1979185"/>
                  <a:pt x="578952" y="1992924"/>
                </a:cubicBezTo>
                <a:cubicBezTo>
                  <a:pt x="532539" y="2006662"/>
                  <a:pt x="483776" y="1980170"/>
                  <a:pt x="470039" y="1933753"/>
                </a:cubicBezTo>
                <a:lnTo>
                  <a:pt x="367752" y="1588134"/>
                </a:lnTo>
                <a:lnTo>
                  <a:pt x="352826" y="1588134"/>
                </a:lnTo>
                <a:lnTo>
                  <a:pt x="315324" y="1918359"/>
                </a:lnTo>
                <a:cubicBezTo>
                  <a:pt x="309861" y="1966458"/>
                  <a:pt x="266444" y="2001021"/>
                  <a:pt x="218349" y="1995558"/>
                </a:cubicBezTo>
                <a:cubicBezTo>
                  <a:pt x="170255" y="1990095"/>
                  <a:pt x="135694" y="1946676"/>
                  <a:pt x="141156" y="1898577"/>
                </a:cubicBezTo>
                <a:lnTo>
                  <a:pt x="176411" y="1588134"/>
                </a:lnTo>
                <a:lnTo>
                  <a:pt x="0" y="1588134"/>
                </a:lnTo>
                <a:lnTo>
                  <a:pt x="198493" y="987860"/>
                </a:lnTo>
                <a:cubicBezTo>
                  <a:pt x="198495" y="987820"/>
                  <a:pt x="198496" y="987779"/>
                  <a:pt x="198498" y="987739"/>
                </a:cubicBezTo>
                <a:cubicBezTo>
                  <a:pt x="210295" y="957546"/>
                  <a:pt x="236668" y="864735"/>
                  <a:pt x="269273" y="806702"/>
                </a:cubicBezTo>
                <a:cubicBezTo>
                  <a:pt x="290473" y="763828"/>
                  <a:pt x="360005" y="674950"/>
                  <a:pt x="394131" y="639544"/>
                </a:cubicBezTo>
                <a:lnTo>
                  <a:pt x="499429" y="546642"/>
                </a:lnTo>
                <a:cubicBezTo>
                  <a:pt x="526761" y="522693"/>
                  <a:pt x="564521" y="507880"/>
                  <a:pt x="606229" y="507880"/>
                </a:cubicBezTo>
                <a:cubicBezTo>
                  <a:pt x="658363" y="507881"/>
                  <a:pt x="704329" y="531025"/>
                  <a:pt x="731471" y="566228"/>
                </a:cubicBezTo>
                <a:lnTo>
                  <a:pt x="748446" y="591976"/>
                </a:lnTo>
                <a:lnTo>
                  <a:pt x="850505" y="801241"/>
                </a:lnTo>
                <a:lnTo>
                  <a:pt x="930081" y="627602"/>
                </a:lnTo>
                <a:cubicBezTo>
                  <a:pt x="952321" y="581840"/>
                  <a:pt x="999474" y="512691"/>
                  <a:pt x="1031567" y="479047"/>
                </a:cubicBezTo>
                <a:lnTo>
                  <a:pt x="1128990" y="384465"/>
                </a:lnTo>
                <a:cubicBezTo>
                  <a:pt x="1164639" y="351879"/>
                  <a:pt x="1163889" y="352595"/>
                  <a:pt x="1184014" y="341424"/>
                </a:cubicBezTo>
                <a:cubicBezTo>
                  <a:pt x="1204139" y="330253"/>
                  <a:pt x="1232992" y="321914"/>
                  <a:pt x="1249742" y="317438"/>
                </a:cubicBezTo>
                <a:cubicBezTo>
                  <a:pt x="1260973" y="315556"/>
                  <a:pt x="1272601" y="314568"/>
                  <a:pt x="1284511" y="314567"/>
                </a:cubicBezTo>
                <a:close/>
                <a:moveTo>
                  <a:pt x="786365" y="232807"/>
                </a:moveTo>
                <a:cubicBezTo>
                  <a:pt x="869781" y="232807"/>
                  <a:pt x="937402" y="300434"/>
                  <a:pt x="937402" y="383855"/>
                </a:cubicBezTo>
                <a:cubicBezTo>
                  <a:pt x="937402" y="467276"/>
                  <a:pt x="869780" y="534903"/>
                  <a:pt x="786365" y="534902"/>
                </a:cubicBezTo>
                <a:cubicBezTo>
                  <a:pt x="702949" y="534903"/>
                  <a:pt x="635328" y="467276"/>
                  <a:pt x="635328" y="383855"/>
                </a:cubicBezTo>
                <a:cubicBezTo>
                  <a:pt x="635327" y="300433"/>
                  <a:pt x="702949" y="232807"/>
                  <a:pt x="786365" y="232807"/>
                </a:cubicBezTo>
                <a:close/>
                <a:moveTo>
                  <a:pt x="1490282" y="0"/>
                </a:moveTo>
                <a:cubicBezTo>
                  <a:pt x="1585560" y="0"/>
                  <a:pt x="1662797" y="77243"/>
                  <a:pt x="1662797" y="172527"/>
                </a:cubicBezTo>
                <a:cubicBezTo>
                  <a:pt x="1662797" y="267811"/>
                  <a:pt x="1585560" y="345054"/>
                  <a:pt x="1490281" y="345054"/>
                </a:cubicBezTo>
                <a:cubicBezTo>
                  <a:pt x="1395004" y="345054"/>
                  <a:pt x="1317766" y="267811"/>
                  <a:pt x="1317766" y="172527"/>
                </a:cubicBezTo>
                <a:cubicBezTo>
                  <a:pt x="1317767" y="77242"/>
                  <a:pt x="1395004" y="0"/>
                  <a:pt x="1490282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D2C5949-E091-9D64-65DE-7882E576BE88}"/>
              </a:ext>
            </a:extLst>
          </p:cNvPr>
          <p:cNvSpPr>
            <a:spLocks noChangeAspect="1"/>
          </p:cNvSpPr>
          <p:nvPr/>
        </p:nvSpPr>
        <p:spPr>
          <a:xfrm>
            <a:off x="8375333" y="2127521"/>
            <a:ext cx="494990" cy="593611"/>
          </a:xfrm>
          <a:custGeom>
            <a:avLst/>
            <a:gdLst>
              <a:gd name="connsiteX0" fmla="*/ 1131532 w 5317412"/>
              <a:gd name="connsiteY0" fmla="*/ 1978994 h 5937212"/>
              <a:gd name="connsiteX1" fmla="*/ 1128096 w 5317412"/>
              <a:gd name="connsiteY1" fmla="*/ 2479573 h 5937212"/>
              <a:gd name="connsiteX2" fmla="*/ 930895 w 5317412"/>
              <a:gd name="connsiteY2" fmla="*/ 2644176 h 5937212"/>
              <a:gd name="connsiteX3" fmla="*/ 425693 w 5317412"/>
              <a:gd name="connsiteY3" fmla="*/ 3842699 h 5937212"/>
              <a:gd name="connsiteX4" fmla="*/ 2101736 w 5317412"/>
              <a:gd name="connsiteY4" fmla="*/ 5517694 h 5937212"/>
              <a:gd name="connsiteX5" fmla="*/ 3646068 w 5317412"/>
              <a:gd name="connsiteY5" fmla="*/ 4494683 h 5937212"/>
              <a:gd name="connsiteX6" fmla="*/ 3693243 w 5317412"/>
              <a:gd name="connsiteY6" fmla="*/ 4365870 h 5937212"/>
              <a:gd name="connsiteX7" fmla="*/ 3953365 w 5317412"/>
              <a:gd name="connsiteY7" fmla="*/ 4820040 h 5937212"/>
              <a:gd name="connsiteX8" fmla="*/ 3944005 w 5317412"/>
              <a:gd name="connsiteY8" fmla="*/ 4839454 h 5937212"/>
              <a:gd name="connsiteX9" fmla="*/ 2098653 w 5317412"/>
              <a:gd name="connsiteY9" fmla="*/ 5937212 h 5937212"/>
              <a:gd name="connsiteX10" fmla="*/ 0 w 5317412"/>
              <a:gd name="connsiteY10" fmla="*/ 3839615 h 5937212"/>
              <a:gd name="connsiteX11" fmla="*/ 1010421 w 5317412"/>
              <a:gd name="connsiteY11" fmla="*/ 2045694 h 5937212"/>
              <a:gd name="connsiteX12" fmla="*/ 2054317 w 5317412"/>
              <a:gd name="connsiteY12" fmla="*/ 1265719 h 5937212"/>
              <a:gd name="connsiteX13" fmla="*/ 2613727 w 5317412"/>
              <a:gd name="connsiteY13" fmla="*/ 1825129 h 5937212"/>
              <a:gd name="connsiteX14" fmla="*/ 2613727 w 5317412"/>
              <a:gd name="connsiteY14" fmla="*/ 2101681 h 5937212"/>
              <a:gd name="connsiteX15" fmla="*/ 3684331 w 5317412"/>
              <a:gd name="connsiteY15" fmla="*/ 2101681 h 5937212"/>
              <a:gd name="connsiteX16" fmla="*/ 3923769 w 5317412"/>
              <a:gd name="connsiteY16" fmla="*/ 2341118 h 5937212"/>
              <a:gd name="connsiteX17" fmla="*/ 3923768 w 5317412"/>
              <a:gd name="connsiteY17" fmla="*/ 2341118 h 5937212"/>
              <a:gd name="connsiteX18" fmla="*/ 3684330 w 5317412"/>
              <a:gd name="connsiteY18" fmla="*/ 2580556 h 5937212"/>
              <a:gd name="connsiteX19" fmla="*/ 2613727 w 5317412"/>
              <a:gd name="connsiteY19" fmla="*/ 2580555 h 5937212"/>
              <a:gd name="connsiteX20" fmla="*/ 2613726 w 5317412"/>
              <a:gd name="connsiteY20" fmla="*/ 3207125 h 5937212"/>
              <a:gd name="connsiteX21" fmla="*/ 3988529 w 5317412"/>
              <a:gd name="connsiteY21" fmla="*/ 3207125 h 5937212"/>
              <a:gd name="connsiteX22" fmla="*/ 4217844 w 5317412"/>
              <a:gd name="connsiteY22" fmla="*/ 3277171 h 5937212"/>
              <a:gd name="connsiteX23" fmla="*/ 4237224 w 5317412"/>
              <a:gd name="connsiteY23" fmla="*/ 3293160 h 5937212"/>
              <a:gd name="connsiteX24" fmla="*/ 4247203 w 5317412"/>
              <a:gd name="connsiteY24" fmla="*/ 3299355 h 5937212"/>
              <a:gd name="connsiteX25" fmla="*/ 4265765 w 5317412"/>
              <a:gd name="connsiteY25" fmla="*/ 3316709 h 5937212"/>
              <a:gd name="connsiteX26" fmla="*/ 4278544 w 5317412"/>
              <a:gd name="connsiteY26" fmla="*/ 3327253 h 5937212"/>
              <a:gd name="connsiteX27" fmla="*/ 4283613 w 5317412"/>
              <a:gd name="connsiteY27" fmla="*/ 3333396 h 5937212"/>
              <a:gd name="connsiteX28" fmla="*/ 4306087 w 5317412"/>
              <a:gd name="connsiteY28" fmla="*/ 3354409 h 5937212"/>
              <a:gd name="connsiteX29" fmla="*/ 4354255 w 5317412"/>
              <a:gd name="connsiteY29" fmla="*/ 3422097 h 5937212"/>
              <a:gd name="connsiteX30" fmla="*/ 5263533 w 5317412"/>
              <a:gd name="connsiteY30" fmla="*/ 5017530 h 5937212"/>
              <a:gd name="connsiteX31" fmla="*/ 5110283 w 5317412"/>
              <a:gd name="connsiteY31" fmla="*/ 5576948 h 5937212"/>
              <a:gd name="connsiteX32" fmla="*/ 5110283 w 5317412"/>
              <a:gd name="connsiteY32" fmla="*/ 5576947 h 5937212"/>
              <a:gd name="connsiteX33" fmla="*/ 4550864 w 5317412"/>
              <a:gd name="connsiteY33" fmla="*/ 5423697 h 5937212"/>
              <a:gd name="connsiteX34" fmla="*/ 3755086 w 5317412"/>
              <a:gd name="connsiteY34" fmla="*/ 4027411 h 5937212"/>
              <a:gd name="connsiteX35" fmla="*/ 2054325 w 5317412"/>
              <a:gd name="connsiteY35" fmla="*/ 4027410 h 5937212"/>
              <a:gd name="connsiteX36" fmla="*/ 2054316 w 5317412"/>
              <a:gd name="connsiteY36" fmla="*/ 4027411 h 5937212"/>
              <a:gd name="connsiteX37" fmla="*/ 2054317 w 5317412"/>
              <a:gd name="connsiteY37" fmla="*/ 4027410 h 5937212"/>
              <a:gd name="connsiteX38" fmla="*/ 1905050 w 5317412"/>
              <a:gd name="connsiteY38" fmla="*/ 4027410 h 5937212"/>
              <a:gd name="connsiteX39" fmla="*/ 1503240 w 5317412"/>
              <a:gd name="connsiteY39" fmla="*/ 3699925 h 5937212"/>
              <a:gd name="connsiteX40" fmla="*/ 1494907 w 5317412"/>
              <a:gd name="connsiteY40" fmla="*/ 3617268 h 5937212"/>
              <a:gd name="connsiteX41" fmla="*/ 1502431 w 5317412"/>
              <a:gd name="connsiteY41" fmla="*/ 3542633 h 5937212"/>
              <a:gd name="connsiteX42" fmla="*/ 1494907 w 5317412"/>
              <a:gd name="connsiteY42" fmla="*/ 3468000 h 5937212"/>
              <a:gd name="connsiteX43" fmla="*/ 1494907 w 5317412"/>
              <a:gd name="connsiteY43" fmla="*/ 1825129 h 5937212"/>
              <a:gd name="connsiteX44" fmla="*/ 2054317 w 5317412"/>
              <a:gd name="connsiteY44" fmla="*/ 1265719 h 5937212"/>
              <a:gd name="connsiteX45" fmla="*/ 2073975 w 5317412"/>
              <a:gd name="connsiteY45" fmla="*/ 0 h 5937212"/>
              <a:gd name="connsiteX46" fmla="*/ 2632313 w 5317412"/>
              <a:gd name="connsiteY46" fmla="*/ 557304 h 5937212"/>
              <a:gd name="connsiteX47" fmla="*/ 2073975 w 5317412"/>
              <a:gd name="connsiteY47" fmla="*/ 1114607 h 5937212"/>
              <a:gd name="connsiteX48" fmla="*/ 1515637 w 5317412"/>
              <a:gd name="connsiteY48" fmla="*/ 557304 h 5937212"/>
              <a:gd name="connsiteX49" fmla="*/ 2073975 w 5317412"/>
              <a:gd name="connsiteY49" fmla="*/ 0 h 593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317412" h="5937212">
                <a:moveTo>
                  <a:pt x="1131532" y="1978994"/>
                </a:moveTo>
                <a:lnTo>
                  <a:pt x="1128096" y="2479573"/>
                </a:lnTo>
                <a:lnTo>
                  <a:pt x="930895" y="2644176"/>
                </a:lnTo>
                <a:cubicBezTo>
                  <a:pt x="619201" y="2948342"/>
                  <a:pt x="425693" y="3372936"/>
                  <a:pt x="425693" y="3842699"/>
                </a:cubicBezTo>
                <a:cubicBezTo>
                  <a:pt x="425693" y="4767775"/>
                  <a:pt x="1176084" y="5517694"/>
                  <a:pt x="2101736" y="5517694"/>
                </a:cubicBezTo>
                <a:cubicBezTo>
                  <a:pt x="2795976" y="5517694"/>
                  <a:pt x="3391628" y="5095864"/>
                  <a:pt x="3646068" y="4494683"/>
                </a:cubicBezTo>
                <a:lnTo>
                  <a:pt x="3693243" y="4365870"/>
                </a:lnTo>
                <a:lnTo>
                  <a:pt x="3953365" y="4820040"/>
                </a:lnTo>
                <a:lnTo>
                  <a:pt x="3944005" y="4839454"/>
                </a:lnTo>
                <a:cubicBezTo>
                  <a:pt x="3588622" y="5493328"/>
                  <a:pt x="2895500" y="5937212"/>
                  <a:pt x="2098653" y="5937212"/>
                </a:cubicBezTo>
                <a:cubicBezTo>
                  <a:pt x="939599" y="5937212"/>
                  <a:pt x="0" y="4998085"/>
                  <a:pt x="0" y="3839615"/>
                </a:cubicBezTo>
                <a:cubicBezTo>
                  <a:pt x="0" y="3079368"/>
                  <a:pt x="404651" y="2413586"/>
                  <a:pt x="1010421" y="2045694"/>
                </a:cubicBezTo>
                <a:close/>
                <a:moveTo>
                  <a:pt x="2054317" y="1265719"/>
                </a:moveTo>
                <a:cubicBezTo>
                  <a:pt x="2363271" y="1265719"/>
                  <a:pt x="2613727" y="1516175"/>
                  <a:pt x="2613727" y="1825129"/>
                </a:cubicBezTo>
                <a:lnTo>
                  <a:pt x="2613727" y="2101681"/>
                </a:lnTo>
                <a:lnTo>
                  <a:pt x="3684331" y="2101681"/>
                </a:lnTo>
                <a:cubicBezTo>
                  <a:pt x="3816569" y="2101681"/>
                  <a:pt x="3923769" y="2208881"/>
                  <a:pt x="3923769" y="2341118"/>
                </a:cubicBezTo>
                <a:lnTo>
                  <a:pt x="3923768" y="2341118"/>
                </a:lnTo>
                <a:cubicBezTo>
                  <a:pt x="3923768" y="2473356"/>
                  <a:pt x="3816568" y="2580556"/>
                  <a:pt x="3684330" y="2580556"/>
                </a:cubicBezTo>
                <a:lnTo>
                  <a:pt x="2613727" y="2580555"/>
                </a:lnTo>
                <a:lnTo>
                  <a:pt x="2613726" y="3207125"/>
                </a:lnTo>
                <a:lnTo>
                  <a:pt x="3988529" y="3207125"/>
                </a:lnTo>
                <a:cubicBezTo>
                  <a:pt x="4073473" y="3207125"/>
                  <a:pt x="4152385" y="3232948"/>
                  <a:pt x="4217844" y="3277171"/>
                </a:cubicBezTo>
                <a:lnTo>
                  <a:pt x="4237224" y="3293160"/>
                </a:lnTo>
                <a:lnTo>
                  <a:pt x="4247203" y="3299355"/>
                </a:lnTo>
                <a:lnTo>
                  <a:pt x="4265765" y="3316709"/>
                </a:lnTo>
                <a:lnTo>
                  <a:pt x="4278544" y="3327253"/>
                </a:lnTo>
                <a:lnTo>
                  <a:pt x="4283613" y="3333396"/>
                </a:lnTo>
                <a:lnTo>
                  <a:pt x="4306087" y="3354409"/>
                </a:lnTo>
                <a:cubicBezTo>
                  <a:pt x="4324054" y="3374900"/>
                  <a:pt x="4340235" y="3397497"/>
                  <a:pt x="4354255" y="3422097"/>
                </a:cubicBezTo>
                <a:lnTo>
                  <a:pt x="5263533" y="5017530"/>
                </a:lnTo>
                <a:cubicBezTo>
                  <a:pt x="5375694" y="5214328"/>
                  <a:pt x="5307082" y="5464788"/>
                  <a:pt x="5110283" y="5576948"/>
                </a:cubicBezTo>
                <a:lnTo>
                  <a:pt x="5110283" y="5576947"/>
                </a:lnTo>
                <a:cubicBezTo>
                  <a:pt x="4913485" y="5689108"/>
                  <a:pt x="4663025" y="5620495"/>
                  <a:pt x="4550864" y="5423697"/>
                </a:cubicBezTo>
                <a:lnTo>
                  <a:pt x="3755086" y="4027411"/>
                </a:lnTo>
                <a:lnTo>
                  <a:pt x="2054325" y="4027410"/>
                </a:lnTo>
                <a:lnTo>
                  <a:pt x="2054316" y="4027411"/>
                </a:lnTo>
                <a:lnTo>
                  <a:pt x="2054317" y="4027410"/>
                </a:lnTo>
                <a:lnTo>
                  <a:pt x="1905050" y="4027410"/>
                </a:lnTo>
                <a:cubicBezTo>
                  <a:pt x="1706849" y="4027410"/>
                  <a:pt x="1541484" y="3886821"/>
                  <a:pt x="1503240" y="3699925"/>
                </a:cubicBezTo>
                <a:lnTo>
                  <a:pt x="1494907" y="3617268"/>
                </a:lnTo>
                <a:lnTo>
                  <a:pt x="1502431" y="3542633"/>
                </a:lnTo>
                <a:lnTo>
                  <a:pt x="1494907" y="3468000"/>
                </a:lnTo>
                <a:lnTo>
                  <a:pt x="1494907" y="1825129"/>
                </a:lnTo>
                <a:cubicBezTo>
                  <a:pt x="1494907" y="1516175"/>
                  <a:pt x="1745363" y="1265719"/>
                  <a:pt x="2054317" y="1265719"/>
                </a:cubicBezTo>
                <a:close/>
                <a:moveTo>
                  <a:pt x="2073975" y="0"/>
                </a:moveTo>
                <a:cubicBezTo>
                  <a:pt x="2382335" y="0"/>
                  <a:pt x="2632313" y="249513"/>
                  <a:pt x="2632313" y="557304"/>
                </a:cubicBezTo>
                <a:cubicBezTo>
                  <a:pt x="2632313" y="865094"/>
                  <a:pt x="2382335" y="1114607"/>
                  <a:pt x="2073975" y="1114607"/>
                </a:cubicBezTo>
                <a:cubicBezTo>
                  <a:pt x="1765611" y="1114607"/>
                  <a:pt x="1515637" y="865094"/>
                  <a:pt x="1515637" y="557304"/>
                </a:cubicBezTo>
                <a:cubicBezTo>
                  <a:pt x="1515637" y="249513"/>
                  <a:pt x="1765611" y="0"/>
                  <a:pt x="2073975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Graphic 6" descr="Cycling with solid fill">
            <a:extLst>
              <a:ext uri="{FF2B5EF4-FFF2-40B4-BE49-F238E27FC236}">
                <a16:creationId xmlns:a16="http://schemas.microsoft.com/office/drawing/2014/main" id="{8DD98CD0-8E1B-4E3A-BE2C-7DFBD9EB3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5391" y="4040876"/>
            <a:ext cx="651619" cy="651619"/>
          </a:xfrm>
          <a:prstGeom prst="rect">
            <a:avLst/>
          </a:prstGeom>
        </p:spPr>
      </p:pic>
      <p:pic>
        <p:nvPicPr>
          <p:cNvPr id="8" name="Graphic 7" descr="Group brainstorm with solid fill">
            <a:extLst>
              <a:ext uri="{FF2B5EF4-FFF2-40B4-BE49-F238E27FC236}">
                <a16:creationId xmlns:a16="http://schemas.microsoft.com/office/drawing/2014/main" id="{553F6221-29EF-DCDE-F36B-EA9905F44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39428" y="996898"/>
            <a:ext cx="766800" cy="766800"/>
          </a:xfrm>
          <a:prstGeom prst="rect">
            <a:avLst/>
          </a:prstGeom>
        </p:spPr>
      </p:pic>
      <p:pic>
        <p:nvPicPr>
          <p:cNvPr id="9" name="Graphic 8" descr="Quadcopter with solid fill">
            <a:extLst>
              <a:ext uri="{FF2B5EF4-FFF2-40B4-BE49-F238E27FC236}">
                <a16:creationId xmlns:a16="http://schemas.microsoft.com/office/drawing/2014/main" id="{E4D1A051-360F-9806-8973-E9CC9FC22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79599" y="1086641"/>
            <a:ext cx="764737" cy="764737"/>
          </a:xfrm>
          <a:prstGeom prst="rect">
            <a:avLst/>
          </a:prstGeom>
        </p:spPr>
      </p:pic>
      <p:pic>
        <p:nvPicPr>
          <p:cNvPr id="10" name="Graphic 9" descr="Forest scene with solid fill">
            <a:extLst>
              <a:ext uri="{FF2B5EF4-FFF2-40B4-BE49-F238E27FC236}">
                <a16:creationId xmlns:a16="http://schemas.microsoft.com/office/drawing/2014/main" id="{1A6815C0-A85F-56EF-F7D8-081A2EDE3C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4923" y="2373408"/>
            <a:ext cx="754088" cy="754088"/>
          </a:xfrm>
          <a:prstGeom prst="rect">
            <a:avLst/>
          </a:prstGeom>
        </p:spPr>
      </p:pic>
      <p:sp>
        <p:nvSpPr>
          <p:cNvPr id="13" name="AutoShape 3">
            <a:extLst>
              <a:ext uri="{FF2B5EF4-FFF2-40B4-BE49-F238E27FC236}">
                <a16:creationId xmlns:a16="http://schemas.microsoft.com/office/drawing/2014/main" id="{BEB11D86-F690-DC27-7A4E-272D94FB5A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3948" y="5236993"/>
            <a:ext cx="346059" cy="374515"/>
          </a:xfrm>
          <a:custGeom>
            <a:avLst/>
            <a:gdLst>
              <a:gd name="T0" fmla="*/ 1976425 w 4972050"/>
              <a:gd name="T1" fmla="*/ 0 h 4972050"/>
              <a:gd name="T2" fmla="*/ 2995625 w 4972050"/>
              <a:gd name="T3" fmla="*/ 0 h 4972050"/>
              <a:gd name="T4" fmla="*/ 3254375 w 4972050"/>
              <a:gd name="T5" fmla="*/ 258750 h 4972050"/>
              <a:gd name="T6" fmla="*/ 3254375 w 4972050"/>
              <a:gd name="T7" fmla="*/ 1717675 h 4972050"/>
              <a:gd name="T8" fmla="*/ 4713300 w 4972050"/>
              <a:gd name="T9" fmla="*/ 1717675 h 4972050"/>
              <a:gd name="T10" fmla="*/ 4972050 w 4972050"/>
              <a:gd name="T11" fmla="*/ 1976425 h 4972050"/>
              <a:gd name="T12" fmla="*/ 4972050 w 4972050"/>
              <a:gd name="T13" fmla="*/ 2995625 h 4972050"/>
              <a:gd name="T14" fmla="*/ 4713300 w 4972050"/>
              <a:gd name="T15" fmla="*/ 3254375 h 4972050"/>
              <a:gd name="T16" fmla="*/ 3254375 w 4972050"/>
              <a:gd name="T17" fmla="*/ 3254375 h 4972050"/>
              <a:gd name="T18" fmla="*/ 3254375 w 4972050"/>
              <a:gd name="T19" fmla="*/ 4713300 h 4972050"/>
              <a:gd name="T20" fmla="*/ 2995625 w 4972050"/>
              <a:gd name="T21" fmla="*/ 4972050 h 4972050"/>
              <a:gd name="T22" fmla="*/ 1976425 w 4972050"/>
              <a:gd name="T23" fmla="*/ 4972050 h 4972050"/>
              <a:gd name="T24" fmla="*/ 1717675 w 4972050"/>
              <a:gd name="T25" fmla="*/ 4713300 h 4972050"/>
              <a:gd name="T26" fmla="*/ 1717675 w 4972050"/>
              <a:gd name="T27" fmla="*/ 3254375 h 4972050"/>
              <a:gd name="T28" fmla="*/ 258750 w 4972050"/>
              <a:gd name="T29" fmla="*/ 3254375 h 4972050"/>
              <a:gd name="T30" fmla="*/ 0 w 4972050"/>
              <a:gd name="T31" fmla="*/ 2995625 h 4972050"/>
              <a:gd name="T32" fmla="*/ 0 w 4972050"/>
              <a:gd name="T33" fmla="*/ 1976425 h 4972050"/>
              <a:gd name="T34" fmla="*/ 258750 w 4972050"/>
              <a:gd name="T35" fmla="*/ 1717675 h 4972050"/>
              <a:gd name="T36" fmla="*/ 1717675 w 4972050"/>
              <a:gd name="T37" fmla="*/ 1717675 h 4972050"/>
              <a:gd name="T38" fmla="*/ 1717675 w 4972050"/>
              <a:gd name="T39" fmla="*/ 258750 h 4972050"/>
              <a:gd name="T40" fmla="*/ 1976425 w 4972050"/>
              <a:gd name="T41" fmla="*/ 0 h 49720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2050"/>
              <a:gd name="T64" fmla="*/ 0 h 4972050"/>
              <a:gd name="T65" fmla="*/ 4972050 w 4972050"/>
              <a:gd name="T66" fmla="*/ 4972050 h 49720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2050" h="4972050">
                <a:moveTo>
                  <a:pt x="1976425" y="0"/>
                </a:moveTo>
                <a:lnTo>
                  <a:pt x="2995625" y="0"/>
                </a:lnTo>
                <a:cubicBezTo>
                  <a:pt x="3138529" y="0"/>
                  <a:pt x="3254375" y="115846"/>
                  <a:pt x="3254375" y="258750"/>
                </a:cubicBezTo>
                <a:lnTo>
                  <a:pt x="3254375" y="1717675"/>
                </a:lnTo>
                <a:lnTo>
                  <a:pt x="4713300" y="1717675"/>
                </a:lnTo>
                <a:cubicBezTo>
                  <a:pt x="4856204" y="1717675"/>
                  <a:pt x="4972050" y="1833521"/>
                  <a:pt x="4972050" y="1976425"/>
                </a:cubicBezTo>
                <a:lnTo>
                  <a:pt x="4972050" y="2995625"/>
                </a:lnTo>
                <a:cubicBezTo>
                  <a:pt x="4972050" y="3138529"/>
                  <a:pt x="4856204" y="3254375"/>
                  <a:pt x="4713300" y="3254375"/>
                </a:cubicBezTo>
                <a:lnTo>
                  <a:pt x="3254375" y="3254375"/>
                </a:lnTo>
                <a:lnTo>
                  <a:pt x="3254375" y="4713300"/>
                </a:lnTo>
                <a:cubicBezTo>
                  <a:pt x="3254375" y="4856204"/>
                  <a:pt x="3138529" y="4972050"/>
                  <a:pt x="2995625" y="4972050"/>
                </a:cubicBezTo>
                <a:lnTo>
                  <a:pt x="1976425" y="4972050"/>
                </a:lnTo>
                <a:cubicBezTo>
                  <a:pt x="1833521" y="4972050"/>
                  <a:pt x="1717675" y="4856204"/>
                  <a:pt x="1717675" y="4713300"/>
                </a:cubicBezTo>
                <a:lnTo>
                  <a:pt x="1717675" y="3254375"/>
                </a:lnTo>
                <a:lnTo>
                  <a:pt x="258750" y="3254375"/>
                </a:lnTo>
                <a:cubicBezTo>
                  <a:pt x="115846" y="3254375"/>
                  <a:pt x="0" y="3138529"/>
                  <a:pt x="0" y="2995625"/>
                </a:cubicBezTo>
                <a:lnTo>
                  <a:pt x="0" y="1976425"/>
                </a:lnTo>
                <a:cubicBezTo>
                  <a:pt x="0" y="1833521"/>
                  <a:pt x="115846" y="1717675"/>
                  <a:pt x="258750" y="1717675"/>
                </a:cubicBezTo>
                <a:lnTo>
                  <a:pt x="1717675" y="1717675"/>
                </a:lnTo>
                <a:lnTo>
                  <a:pt x="1717675" y="258750"/>
                </a:lnTo>
                <a:cubicBezTo>
                  <a:pt x="1717675" y="115846"/>
                  <a:pt x="1833521" y="0"/>
                  <a:pt x="1976425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eform 24">
            <a:extLst>
              <a:ext uri="{FF2B5EF4-FFF2-40B4-BE49-F238E27FC236}">
                <a16:creationId xmlns:a16="http://schemas.microsoft.com/office/drawing/2014/main" id="{15CE1FBA-B5BA-D527-5613-558C22AF7907}"/>
              </a:ext>
            </a:extLst>
          </p:cNvPr>
          <p:cNvSpPr>
            <a:spLocks noChangeAspect="1"/>
          </p:cNvSpPr>
          <p:nvPr/>
        </p:nvSpPr>
        <p:spPr>
          <a:xfrm>
            <a:off x="638637" y="5136683"/>
            <a:ext cx="247569" cy="584374"/>
          </a:xfrm>
          <a:custGeom>
            <a:avLst/>
            <a:gdLst>
              <a:gd name="connsiteX0" fmla="*/ 110349 w 1035556"/>
              <a:gd name="connsiteY0" fmla="*/ 596124 h 2174816"/>
              <a:gd name="connsiteX1" fmla="*/ 23401 w 1035556"/>
              <a:gd name="connsiteY1" fmla="*/ 889493 h 2174816"/>
              <a:gd name="connsiteX2" fmla="*/ 27263 w 1035556"/>
              <a:gd name="connsiteY2" fmla="*/ 925772 h 2174816"/>
              <a:gd name="connsiteX3" fmla="*/ 72813 w 1035556"/>
              <a:gd name="connsiteY3" fmla="*/ 936442 h 2174816"/>
              <a:gd name="connsiteX4" fmla="*/ 88960 w 1035556"/>
              <a:gd name="connsiteY4" fmla="*/ 913084 h 2174816"/>
              <a:gd name="connsiteX5" fmla="*/ 178067 w 1035556"/>
              <a:gd name="connsiteY5" fmla="*/ 624105 h 2174816"/>
              <a:gd name="connsiteX6" fmla="*/ 110349 w 1035556"/>
              <a:gd name="connsiteY6" fmla="*/ 596124 h 2174816"/>
              <a:gd name="connsiteX7" fmla="*/ 175525 w 1035556"/>
              <a:gd name="connsiteY7" fmla="*/ 523930 h 2174816"/>
              <a:gd name="connsiteX8" fmla="*/ 141097 w 1035556"/>
              <a:gd name="connsiteY8" fmla="*/ 532122 h 2174816"/>
              <a:gd name="connsiteX9" fmla="*/ 124533 w 1035556"/>
              <a:gd name="connsiteY9" fmla="*/ 584448 h 2174816"/>
              <a:gd name="connsiteX10" fmla="*/ 161865 w 1035556"/>
              <a:gd name="connsiteY10" fmla="*/ 609514 h 2174816"/>
              <a:gd name="connsiteX11" fmla="*/ 191183 w 1035556"/>
              <a:gd name="connsiteY11" fmla="*/ 579678 h 2174816"/>
              <a:gd name="connsiteX12" fmla="*/ 151033 w 1035556"/>
              <a:gd name="connsiteY12" fmla="*/ 598464 h 2174816"/>
              <a:gd name="connsiteX13" fmla="*/ 138655 w 1035556"/>
              <a:gd name="connsiteY13" fmla="*/ 559266 h 2174816"/>
              <a:gd name="connsiteX14" fmla="*/ 178300 w 1035556"/>
              <a:gd name="connsiteY14" fmla="*/ 542399 h 2174816"/>
              <a:gd name="connsiteX15" fmla="*/ 207460 w 1035556"/>
              <a:gd name="connsiteY15" fmla="*/ 571109 h 2174816"/>
              <a:gd name="connsiteX16" fmla="*/ 194339 w 1035556"/>
              <a:gd name="connsiteY16" fmla="*/ 627758 h 2174816"/>
              <a:gd name="connsiteX17" fmla="*/ 141533 w 1035556"/>
              <a:gd name="connsiteY17" fmla="*/ 811275 h 2174816"/>
              <a:gd name="connsiteX18" fmla="*/ 238641 w 1035556"/>
              <a:gd name="connsiteY18" fmla="*/ 613864 h 2174816"/>
              <a:gd name="connsiteX19" fmla="*/ 239531 w 1035556"/>
              <a:gd name="connsiteY19" fmla="*/ 581655 h 2174816"/>
              <a:gd name="connsiteX20" fmla="*/ 211859 w 1035556"/>
              <a:gd name="connsiteY20" fmla="*/ 544505 h 2174816"/>
              <a:gd name="connsiteX21" fmla="*/ 175525 w 1035556"/>
              <a:gd name="connsiteY21" fmla="*/ 523930 h 2174816"/>
              <a:gd name="connsiteX22" fmla="*/ 419316 w 1035556"/>
              <a:gd name="connsiteY22" fmla="*/ 480463 h 2174816"/>
              <a:gd name="connsiteX23" fmla="*/ 605767 w 1035556"/>
              <a:gd name="connsiteY23" fmla="*/ 480463 h 2174816"/>
              <a:gd name="connsiteX24" fmla="*/ 789705 w 1035556"/>
              <a:gd name="connsiteY24" fmla="*/ 480463 h 2174816"/>
              <a:gd name="connsiteX25" fmla="*/ 896694 w 1035556"/>
              <a:gd name="connsiteY25" fmla="*/ 566820 h 2174816"/>
              <a:gd name="connsiteX26" fmla="*/ 941426 w 1035556"/>
              <a:gd name="connsiteY26" fmla="*/ 725060 h 2174816"/>
              <a:gd name="connsiteX27" fmla="*/ 993274 w 1035556"/>
              <a:gd name="connsiteY27" fmla="*/ 908473 h 2174816"/>
              <a:gd name="connsiteX28" fmla="*/ 1024782 w 1035556"/>
              <a:gd name="connsiteY28" fmla="*/ 1019936 h 2174816"/>
              <a:gd name="connsiteX29" fmla="*/ 1031100 w 1035556"/>
              <a:gd name="connsiteY29" fmla="*/ 1043366 h 2174816"/>
              <a:gd name="connsiteX30" fmla="*/ 1033383 w 1035556"/>
              <a:gd name="connsiteY30" fmla="*/ 1051836 h 2174816"/>
              <a:gd name="connsiteX31" fmla="*/ 1033384 w 1035556"/>
              <a:gd name="connsiteY31" fmla="*/ 1051837 h 2174816"/>
              <a:gd name="connsiteX32" fmla="*/ 979859 w 1035556"/>
              <a:gd name="connsiteY32" fmla="*/ 1143219 h 2174816"/>
              <a:gd name="connsiteX33" fmla="*/ 890679 w 1035556"/>
              <a:gd name="connsiteY33" fmla="*/ 1051124 h 2174816"/>
              <a:gd name="connsiteX34" fmla="*/ 890638 w 1035556"/>
              <a:gd name="connsiteY34" fmla="*/ 1050973 h 2174816"/>
              <a:gd name="connsiteX35" fmla="*/ 828176 w 1035556"/>
              <a:gd name="connsiteY35" fmla="*/ 801079 h 2174816"/>
              <a:gd name="connsiteX36" fmla="*/ 828167 w 1035556"/>
              <a:gd name="connsiteY36" fmla="*/ 801040 h 2174816"/>
              <a:gd name="connsiteX37" fmla="*/ 800229 w 1035556"/>
              <a:gd name="connsiteY37" fmla="*/ 698593 h 2174816"/>
              <a:gd name="connsiteX38" fmla="*/ 794155 w 1035556"/>
              <a:gd name="connsiteY38" fmla="*/ 689811 h 2174816"/>
              <a:gd name="connsiteX39" fmla="*/ 761676 w 1035556"/>
              <a:gd name="connsiteY39" fmla="*/ 834798 h 2174816"/>
              <a:gd name="connsiteX40" fmla="*/ 818670 w 1035556"/>
              <a:gd name="connsiteY40" fmla="*/ 1021664 h 2174816"/>
              <a:gd name="connsiteX41" fmla="*/ 828984 w 1035556"/>
              <a:gd name="connsiteY41" fmla="*/ 1083462 h 2174816"/>
              <a:gd name="connsiteX42" fmla="*/ 829681 w 1035556"/>
              <a:gd name="connsiteY42" fmla="*/ 1106595 h 2174816"/>
              <a:gd name="connsiteX43" fmla="*/ 830616 w 1035556"/>
              <a:gd name="connsiteY43" fmla="*/ 1137674 h 2174816"/>
              <a:gd name="connsiteX44" fmla="*/ 830877 w 1035556"/>
              <a:gd name="connsiteY44" fmla="*/ 1146340 h 2174816"/>
              <a:gd name="connsiteX45" fmla="*/ 830932 w 1035556"/>
              <a:gd name="connsiteY45" fmla="*/ 1148163 h 2174816"/>
              <a:gd name="connsiteX46" fmla="*/ 817194 w 1035556"/>
              <a:gd name="connsiteY46" fmla="*/ 1283513 h 2174816"/>
              <a:gd name="connsiteX47" fmla="*/ 806317 w 1035556"/>
              <a:gd name="connsiteY47" fmla="*/ 1498742 h 2174816"/>
              <a:gd name="connsiteX48" fmla="*/ 806316 w 1035556"/>
              <a:gd name="connsiteY48" fmla="*/ 2095278 h 2174816"/>
              <a:gd name="connsiteX49" fmla="*/ 797602 w 1035556"/>
              <a:gd name="connsiteY49" fmla="*/ 2122033 h 2174816"/>
              <a:gd name="connsiteX50" fmla="*/ 717970 w 1035556"/>
              <a:gd name="connsiteY50" fmla="*/ 2174816 h 2174816"/>
              <a:gd name="connsiteX51" fmla="*/ 638339 w 1035556"/>
              <a:gd name="connsiteY51" fmla="*/ 2122033 h 2174816"/>
              <a:gd name="connsiteX52" fmla="*/ 632937 w 1035556"/>
              <a:gd name="connsiteY52" fmla="*/ 2095278 h 2174816"/>
              <a:gd name="connsiteX53" fmla="*/ 632193 w 1035556"/>
              <a:gd name="connsiteY53" fmla="*/ 2095278 h 2174816"/>
              <a:gd name="connsiteX54" fmla="*/ 633708 w 1035556"/>
              <a:gd name="connsiteY54" fmla="*/ 1500955 h 2174816"/>
              <a:gd name="connsiteX55" fmla="*/ 614352 w 1035556"/>
              <a:gd name="connsiteY55" fmla="*/ 1263598 h 2174816"/>
              <a:gd name="connsiteX56" fmla="*/ 605456 w 1035556"/>
              <a:gd name="connsiteY56" fmla="*/ 1219068 h 2174816"/>
              <a:gd name="connsiteX57" fmla="*/ 594668 w 1035556"/>
              <a:gd name="connsiteY57" fmla="*/ 1263598 h 2174816"/>
              <a:gd name="connsiteX58" fmla="*/ 577694 w 1035556"/>
              <a:gd name="connsiteY58" fmla="*/ 1500955 h 2174816"/>
              <a:gd name="connsiteX59" fmla="*/ 576829 w 1035556"/>
              <a:gd name="connsiteY59" fmla="*/ 2095278 h 2174816"/>
              <a:gd name="connsiteX60" fmla="*/ 574402 w 1035556"/>
              <a:gd name="connsiteY60" fmla="*/ 2095278 h 2174816"/>
              <a:gd name="connsiteX61" fmla="*/ 569001 w 1035556"/>
              <a:gd name="connsiteY61" fmla="*/ 2122033 h 2174816"/>
              <a:gd name="connsiteX62" fmla="*/ 489369 w 1035556"/>
              <a:gd name="connsiteY62" fmla="*/ 2174816 h 2174816"/>
              <a:gd name="connsiteX63" fmla="*/ 409738 w 1035556"/>
              <a:gd name="connsiteY63" fmla="*/ 2122033 h 2174816"/>
              <a:gd name="connsiteX64" fmla="*/ 404336 w 1035556"/>
              <a:gd name="connsiteY64" fmla="*/ 2095278 h 2174816"/>
              <a:gd name="connsiteX65" fmla="*/ 402705 w 1035556"/>
              <a:gd name="connsiteY65" fmla="*/ 2095278 h 2174816"/>
              <a:gd name="connsiteX66" fmla="*/ 402704 w 1035556"/>
              <a:gd name="connsiteY66" fmla="*/ 1498742 h 2174816"/>
              <a:gd name="connsiteX67" fmla="*/ 391827 w 1035556"/>
              <a:gd name="connsiteY67" fmla="*/ 1283513 h 2174816"/>
              <a:gd name="connsiteX68" fmla="*/ 378089 w 1035556"/>
              <a:gd name="connsiteY68" fmla="*/ 1148163 h 2174816"/>
              <a:gd name="connsiteX69" fmla="*/ 379340 w 1035556"/>
              <a:gd name="connsiteY69" fmla="*/ 1106595 h 2174816"/>
              <a:gd name="connsiteX70" fmla="*/ 379341 w 1035556"/>
              <a:gd name="connsiteY70" fmla="*/ 1106595 h 2174816"/>
              <a:gd name="connsiteX71" fmla="*/ 380037 w 1035556"/>
              <a:gd name="connsiteY71" fmla="*/ 1083462 h 2174816"/>
              <a:gd name="connsiteX72" fmla="*/ 390352 w 1035556"/>
              <a:gd name="connsiteY72" fmla="*/ 1021664 h 2174816"/>
              <a:gd name="connsiteX73" fmla="*/ 447345 w 1035556"/>
              <a:gd name="connsiteY73" fmla="*/ 834798 h 2174816"/>
              <a:gd name="connsiteX74" fmla="*/ 414867 w 1035556"/>
              <a:gd name="connsiteY74" fmla="*/ 689811 h 2174816"/>
              <a:gd name="connsiteX75" fmla="*/ 408792 w 1035556"/>
              <a:gd name="connsiteY75" fmla="*/ 698593 h 2174816"/>
              <a:gd name="connsiteX76" fmla="*/ 380855 w 1035556"/>
              <a:gd name="connsiteY76" fmla="*/ 801040 h 2174816"/>
              <a:gd name="connsiteX77" fmla="*/ 380771 w 1035556"/>
              <a:gd name="connsiteY77" fmla="*/ 801398 h 2174816"/>
              <a:gd name="connsiteX78" fmla="*/ 372724 w 1035556"/>
              <a:gd name="connsiteY78" fmla="*/ 833591 h 2174816"/>
              <a:gd name="connsiteX79" fmla="*/ 371006 w 1035556"/>
              <a:gd name="connsiteY79" fmla="*/ 832679 h 2174816"/>
              <a:gd name="connsiteX80" fmla="*/ 368757 w 1035556"/>
              <a:gd name="connsiteY80" fmla="*/ 848919 h 2174816"/>
              <a:gd name="connsiteX81" fmla="*/ 368756 w 1035556"/>
              <a:gd name="connsiteY81" fmla="*/ 848919 h 2174816"/>
              <a:gd name="connsiteX82" fmla="*/ 290800 w 1035556"/>
              <a:gd name="connsiteY82" fmla="*/ 886443 h 2174816"/>
              <a:gd name="connsiteX83" fmla="*/ 149972 w 1035556"/>
              <a:gd name="connsiteY83" fmla="*/ 837136 h 2174816"/>
              <a:gd name="connsiteX84" fmla="*/ 102862 w 1035556"/>
              <a:gd name="connsiteY84" fmla="*/ 932942 h 2174816"/>
              <a:gd name="connsiteX85" fmla="*/ 90358 w 1035556"/>
              <a:gd name="connsiteY85" fmla="*/ 950915 h 2174816"/>
              <a:gd name="connsiteX86" fmla="*/ 23 w 1035556"/>
              <a:gd name="connsiteY86" fmla="*/ 907149 h 2174816"/>
              <a:gd name="connsiteX87" fmla="*/ 23083 w 1035556"/>
              <a:gd name="connsiteY87" fmla="*/ 834189 h 2174816"/>
              <a:gd name="connsiteX88" fmla="*/ 34748 w 1035556"/>
              <a:gd name="connsiteY88" fmla="*/ 793531 h 2174816"/>
              <a:gd name="connsiteX89" fmla="*/ 14415 w 1035556"/>
              <a:gd name="connsiteY89" fmla="*/ 778605 h 2174816"/>
              <a:gd name="connsiteX90" fmla="*/ 2390 w 1035556"/>
              <a:gd name="connsiteY90" fmla="*/ 745877 h 2174816"/>
              <a:gd name="connsiteX91" fmla="*/ 5721 w 1035556"/>
              <a:gd name="connsiteY91" fmla="*/ 721813 h 2174816"/>
              <a:gd name="connsiteX92" fmla="*/ 26885 w 1035556"/>
              <a:gd name="connsiteY92" fmla="*/ 692983 h 2174816"/>
              <a:gd name="connsiteX93" fmla="*/ 59613 w 1035556"/>
              <a:gd name="connsiteY93" fmla="*/ 680958 h 2174816"/>
              <a:gd name="connsiteX94" fmla="*/ 66296 w 1035556"/>
              <a:gd name="connsiteY94" fmla="*/ 681883 h 2174816"/>
              <a:gd name="connsiteX95" fmla="*/ 87093 w 1035556"/>
              <a:gd name="connsiteY95" fmla="*/ 611583 h 2174816"/>
              <a:gd name="connsiteX96" fmla="*/ 109448 w 1035556"/>
              <a:gd name="connsiteY96" fmla="*/ 546913 h 2174816"/>
              <a:gd name="connsiteX97" fmla="*/ 208635 w 1035556"/>
              <a:gd name="connsiteY97" fmla="*/ 520465 h 2174816"/>
              <a:gd name="connsiteX98" fmla="*/ 247641 w 1035556"/>
              <a:gd name="connsiteY98" fmla="*/ 564505 h 2174816"/>
              <a:gd name="connsiteX99" fmla="*/ 259408 w 1035556"/>
              <a:gd name="connsiteY99" fmla="*/ 614579 h 2174816"/>
              <a:gd name="connsiteX100" fmla="*/ 204354 w 1035556"/>
              <a:gd name="connsiteY100" fmla="*/ 726540 h 2174816"/>
              <a:gd name="connsiteX101" fmla="*/ 261520 w 1035556"/>
              <a:gd name="connsiteY101" fmla="*/ 746555 h 2174816"/>
              <a:gd name="connsiteX102" fmla="*/ 267286 w 1035556"/>
              <a:gd name="connsiteY102" fmla="*/ 726155 h 2174816"/>
              <a:gd name="connsiteX103" fmla="*/ 312327 w 1035556"/>
              <a:gd name="connsiteY103" fmla="*/ 566820 h 2174816"/>
              <a:gd name="connsiteX104" fmla="*/ 419316 w 1035556"/>
              <a:gd name="connsiteY104" fmla="*/ 480463 h 2174816"/>
              <a:gd name="connsiteX105" fmla="*/ 710376 w 1035556"/>
              <a:gd name="connsiteY105" fmla="*/ 152056 h 2174816"/>
              <a:gd name="connsiteX106" fmla="*/ 718294 w 1035556"/>
              <a:gd name="connsiteY106" fmla="*/ 158575 h 2174816"/>
              <a:gd name="connsiteX107" fmla="*/ 765877 w 1035556"/>
              <a:gd name="connsiteY107" fmla="*/ 273203 h 2174816"/>
              <a:gd name="connsiteX108" fmla="*/ 603416 w 1035556"/>
              <a:gd name="connsiteY108" fmla="*/ 435314 h 2174816"/>
              <a:gd name="connsiteX109" fmla="*/ 453722 w 1035556"/>
              <a:gd name="connsiteY109" fmla="*/ 336304 h 2174816"/>
              <a:gd name="connsiteX110" fmla="*/ 445779 w 1035556"/>
              <a:gd name="connsiteY110" fmla="*/ 310772 h 2174816"/>
              <a:gd name="connsiteX111" fmla="*/ 715794 w 1035556"/>
              <a:gd name="connsiteY111" fmla="*/ 0 h 2174816"/>
              <a:gd name="connsiteX112" fmla="*/ 730041 w 1035556"/>
              <a:gd name="connsiteY112" fmla="*/ 23740 h 2174816"/>
              <a:gd name="connsiteX113" fmla="*/ 580580 w 1035556"/>
              <a:gd name="connsiteY113" fmla="*/ 113392 h 2174816"/>
              <a:gd name="connsiteX114" fmla="*/ 603417 w 1035556"/>
              <a:gd name="connsiteY114" fmla="*/ 111095 h 2174816"/>
              <a:gd name="connsiteX115" fmla="*/ 666654 w 1035556"/>
              <a:gd name="connsiteY115" fmla="*/ 123835 h 2174816"/>
              <a:gd name="connsiteX116" fmla="*/ 686071 w 1035556"/>
              <a:gd name="connsiteY116" fmla="*/ 134351 h 2174816"/>
              <a:gd name="connsiteX117" fmla="*/ 441735 w 1035556"/>
              <a:gd name="connsiteY117" fmla="*/ 280913 h 2174816"/>
              <a:gd name="connsiteX118" fmla="*/ 440956 w 1035556"/>
              <a:gd name="connsiteY118" fmla="*/ 273204 h 2174816"/>
              <a:gd name="connsiteX119" fmla="*/ 468701 w 1035556"/>
              <a:gd name="connsiteY119" fmla="*/ 182568 h 2174816"/>
              <a:gd name="connsiteX120" fmla="*/ 472092 w 1035556"/>
              <a:gd name="connsiteY120" fmla="*/ 178467 h 2174816"/>
              <a:gd name="connsiteX121" fmla="*/ 323195 w 1035556"/>
              <a:gd name="connsiteY121" fmla="*/ 267782 h 2174816"/>
              <a:gd name="connsiteX122" fmla="*/ 308948 w 1035556"/>
              <a:gd name="connsiteY122" fmla="*/ 244042 h 2174816"/>
              <a:gd name="connsiteX0" fmla="*/ 110349 w 1035556"/>
              <a:gd name="connsiteY0" fmla="*/ 596124 h 2174816"/>
              <a:gd name="connsiteX1" fmla="*/ 23401 w 1035556"/>
              <a:gd name="connsiteY1" fmla="*/ 889493 h 2174816"/>
              <a:gd name="connsiteX2" fmla="*/ 27263 w 1035556"/>
              <a:gd name="connsiteY2" fmla="*/ 925772 h 2174816"/>
              <a:gd name="connsiteX3" fmla="*/ 72813 w 1035556"/>
              <a:gd name="connsiteY3" fmla="*/ 936442 h 2174816"/>
              <a:gd name="connsiteX4" fmla="*/ 88960 w 1035556"/>
              <a:gd name="connsiteY4" fmla="*/ 913084 h 2174816"/>
              <a:gd name="connsiteX5" fmla="*/ 178067 w 1035556"/>
              <a:gd name="connsiteY5" fmla="*/ 624105 h 2174816"/>
              <a:gd name="connsiteX6" fmla="*/ 110349 w 1035556"/>
              <a:gd name="connsiteY6" fmla="*/ 596124 h 2174816"/>
              <a:gd name="connsiteX7" fmla="*/ 175525 w 1035556"/>
              <a:gd name="connsiteY7" fmla="*/ 523930 h 2174816"/>
              <a:gd name="connsiteX8" fmla="*/ 141097 w 1035556"/>
              <a:gd name="connsiteY8" fmla="*/ 532122 h 2174816"/>
              <a:gd name="connsiteX9" fmla="*/ 124533 w 1035556"/>
              <a:gd name="connsiteY9" fmla="*/ 584448 h 2174816"/>
              <a:gd name="connsiteX10" fmla="*/ 161865 w 1035556"/>
              <a:gd name="connsiteY10" fmla="*/ 609514 h 2174816"/>
              <a:gd name="connsiteX11" fmla="*/ 191183 w 1035556"/>
              <a:gd name="connsiteY11" fmla="*/ 579678 h 2174816"/>
              <a:gd name="connsiteX12" fmla="*/ 151033 w 1035556"/>
              <a:gd name="connsiteY12" fmla="*/ 598464 h 2174816"/>
              <a:gd name="connsiteX13" fmla="*/ 138655 w 1035556"/>
              <a:gd name="connsiteY13" fmla="*/ 559266 h 2174816"/>
              <a:gd name="connsiteX14" fmla="*/ 178300 w 1035556"/>
              <a:gd name="connsiteY14" fmla="*/ 542399 h 2174816"/>
              <a:gd name="connsiteX15" fmla="*/ 207460 w 1035556"/>
              <a:gd name="connsiteY15" fmla="*/ 571109 h 2174816"/>
              <a:gd name="connsiteX16" fmla="*/ 194339 w 1035556"/>
              <a:gd name="connsiteY16" fmla="*/ 627758 h 2174816"/>
              <a:gd name="connsiteX17" fmla="*/ 141533 w 1035556"/>
              <a:gd name="connsiteY17" fmla="*/ 811275 h 2174816"/>
              <a:gd name="connsiteX18" fmla="*/ 238641 w 1035556"/>
              <a:gd name="connsiteY18" fmla="*/ 613864 h 2174816"/>
              <a:gd name="connsiteX19" fmla="*/ 239531 w 1035556"/>
              <a:gd name="connsiteY19" fmla="*/ 581655 h 2174816"/>
              <a:gd name="connsiteX20" fmla="*/ 211859 w 1035556"/>
              <a:gd name="connsiteY20" fmla="*/ 544505 h 2174816"/>
              <a:gd name="connsiteX21" fmla="*/ 175525 w 1035556"/>
              <a:gd name="connsiteY21" fmla="*/ 523930 h 2174816"/>
              <a:gd name="connsiteX22" fmla="*/ 419316 w 1035556"/>
              <a:gd name="connsiteY22" fmla="*/ 480463 h 2174816"/>
              <a:gd name="connsiteX23" fmla="*/ 605767 w 1035556"/>
              <a:gd name="connsiteY23" fmla="*/ 480463 h 2174816"/>
              <a:gd name="connsiteX24" fmla="*/ 789705 w 1035556"/>
              <a:gd name="connsiteY24" fmla="*/ 480463 h 2174816"/>
              <a:gd name="connsiteX25" fmla="*/ 896694 w 1035556"/>
              <a:gd name="connsiteY25" fmla="*/ 566820 h 2174816"/>
              <a:gd name="connsiteX26" fmla="*/ 941426 w 1035556"/>
              <a:gd name="connsiteY26" fmla="*/ 725060 h 2174816"/>
              <a:gd name="connsiteX27" fmla="*/ 993274 w 1035556"/>
              <a:gd name="connsiteY27" fmla="*/ 908473 h 2174816"/>
              <a:gd name="connsiteX28" fmla="*/ 1024782 w 1035556"/>
              <a:gd name="connsiteY28" fmla="*/ 1019936 h 2174816"/>
              <a:gd name="connsiteX29" fmla="*/ 1031100 w 1035556"/>
              <a:gd name="connsiteY29" fmla="*/ 1043366 h 2174816"/>
              <a:gd name="connsiteX30" fmla="*/ 1033383 w 1035556"/>
              <a:gd name="connsiteY30" fmla="*/ 1051836 h 2174816"/>
              <a:gd name="connsiteX31" fmla="*/ 1033384 w 1035556"/>
              <a:gd name="connsiteY31" fmla="*/ 1051837 h 2174816"/>
              <a:gd name="connsiteX32" fmla="*/ 979859 w 1035556"/>
              <a:gd name="connsiteY32" fmla="*/ 1143219 h 2174816"/>
              <a:gd name="connsiteX33" fmla="*/ 890679 w 1035556"/>
              <a:gd name="connsiteY33" fmla="*/ 1051124 h 2174816"/>
              <a:gd name="connsiteX34" fmla="*/ 890638 w 1035556"/>
              <a:gd name="connsiteY34" fmla="*/ 1050973 h 2174816"/>
              <a:gd name="connsiteX35" fmla="*/ 828176 w 1035556"/>
              <a:gd name="connsiteY35" fmla="*/ 801079 h 2174816"/>
              <a:gd name="connsiteX36" fmla="*/ 828167 w 1035556"/>
              <a:gd name="connsiteY36" fmla="*/ 801040 h 2174816"/>
              <a:gd name="connsiteX37" fmla="*/ 800229 w 1035556"/>
              <a:gd name="connsiteY37" fmla="*/ 698593 h 2174816"/>
              <a:gd name="connsiteX38" fmla="*/ 794155 w 1035556"/>
              <a:gd name="connsiteY38" fmla="*/ 689811 h 2174816"/>
              <a:gd name="connsiteX39" fmla="*/ 761676 w 1035556"/>
              <a:gd name="connsiteY39" fmla="*/ 834798 h 2174816"/>
              <a:gd name="connsiteX40" fmla="*/ 818670 w 1035556"/>
              <a:gd name="connsiteY40" fmla="*/ 1021664 h 2174816"/>
              <a:gd name="connsiteX41" fmla="*/ 828984 w 1035556"/>
              <a:gd name="connsiteY41" fmla="*/ 1083462 h 2174816"/>
              <a:gd name="connsiteX42" fmla="*/ 829681 w 1035556"/>
              <a:gd name="connsiteY42" fmla="*/ 1106595 h 2174816"/>
              <a:gd name="connsiteX43" fmla="*/ 830616 w 1035556"/>
              <a:gd name="connsiteY43" fmla="*/ 1137674 h 2174816"/>
              <a:gd name="connsiteX44" fmla="*/ 830877 w 1035556"/>
              <a:gd name="connsiteY44" fmla="*/ 1146340 h 2174816"/>
              <a:gd name="connsiteX45" fmla="*/ 830932 w 1035556"/>
              <a:gd name="connsiteY45" fmla="*/ 1148163 h 2174816"/>
              <a:gd name="connsiteX46" fmla="*/ 817194 w 1035556"/>
              <a:gd name="connsiteY46" fmla="*/ 1283513 h 2174816"/>
              <a:gd name="connsiteX47" fmla="*/ 806317 w 1035556"/>
              <a:gd name="connsiteY47" fmla="*/ 1498742 h 2174816"/>
              <a:gd name="connsiteX48" fmla="*/ 806316 w 1035556"/>
              <a:gd name="connsiteY48" fmla="*/ 2095278 h 2174816"/>
              <a:gd name="connsiteX49" fmla="*/ 797602 w 1035556"/>
              <a:gd name="connsiteY49" fmla="*/ 2122033 h 2174816"/>
              <a:gd name="connsiteX50" fmla="*/ 717970 w 1035556"/>
              <a:gd name="connsiteY50" fmla="*/ 2174816 h 2174816"/>
              <a:gd name="connsiteX51" fmla="*/ 638339 w 1035556"/>
              <a:gd name="connsiteY51" fmla="*/ 2122033 h 2174816"/>
              <a:gd name="connsiteX52" fmla="*/ 632937 w 1035556"/>
              <a:gd name="connsiteY52" fmla="*/ 2095278 h 2174816"/>
              <a:gd name="connsiteX53" fmla="*/ 632193 w 1035556"/>
              <a:gd name="connsiteY53" fmla="*/ 2095278 h 2174816"/>
              <a:gd name="connsiteX54" fmla="*/ 633708 w 1035556"/>
              <a:gd name="connsiteY54" fmla="*/ 1500955 h 2174816"/>
              <a:gd name="connsiteX55" fmla="*/ 614352 w 1035556"/>
              <a:gd name="connsiteY55" fmla="*/ 1263598 h 2174816"/>
              <a:gd name="connsiteX56" fmla="*/ 605456 w 1035556"/>
              <a:gd name="connsiteY56" fmla="*/ 1219068 h 2174816"/>
              <a:gd name="connsiteX57" fmla="*/ 594668 w 1035556"/>
              <a:gd name="connsiteY57" fmla="*/ 1263598 h 2174816"/>
              <a:gd name="connsiteX58" fmla="*/ 577694 w 1035556"/>
              <a:gd name="connsiteY58" fmla="*/ 1500955 h 2174816"/>
              <a:gd name="connsiteX59" fmla="*/ 576829 w 1035556"/>
              <a:gd name="connsiteY59" fmla="*/ 2095278 h 2174816"/>
              <a:gd name="connsiteX60" fmla="*/ 574402 w 1035556"/>
              <a:gd name="connsiteY60" fmla="*/ 2095278 h 2174816"/>
              <a:gd name="connsiteX61" fmla="*/ 569001 w 1035556"/>
              <a:gd name="connsiteY61" fmla="*/ 2122033 h 2174816"/>
              <a:gd name="connsiteX62" fmla="*/ 489369 w 1035556"/>
              <a:gd name="connsiteY62" fmla="*/ 2174816 h 2174816"/>
              <a:gd name="connsiteX63" fmla="*/ 409738 w 1035556"/>
              <a:gd name="connsiteY63" fmla="*/ 2122033 h 2174816"/>
              <a:gd name="connsiteX64" fmla="*/ 404336 w 1035556"/>
              <a:gd name="connsiteY64" fmla="*/ 2095278 h 2174816"/>
              <a:gd name="connsiteX65" fmla="*/ 402705 w 1035556"/>
              <a:gd name="connsiteY65" fmla="*/ 2095278 h 2174816"/>
              <a:gd name="connsiteX66" fmla="*/ 402704 w 1035556"/>
              <a:gd name="connsiteY66" fmla="*/ 1498742 h 2174816"/>
              <a:gd name="connsiteX67" fmla="*/ 391827 w 1035556"/>
              <a:gd name="connsiteY67" fmla="*/ 1283513 h 2174816"/>
              <a:gd name="connsiteX68" fmla="*/ 378089 w 1035556"/>
              <a:gd name="connsiteY68" fmla="*/ 1148163 h 2174816"/>
              <a:gd name="connsiteX69" fmla="*/ 379340 w 1035556"/>
              <a:gd name="connsiteY69" fmla="*/ 1106595 h 2174816"/>
              <a:gd name="connsiteX70" fmla="*/ 379341 w 1035556"/>
              <a:gd name="connsiteY70" fmla="*/ 1106595 h 2174816"/>
              <a:gd name="connsiteX71" fmla="*/ 380037 w 1035556"/>
              <a:gd name="connsiteY71" fmla="*/ 1083462 h 2174816"/>
              <a:gd name="connsiteX72" fmla="*/ 390352 w 1035556"/>
              <a:gd name="connsiteY72" fmla="*/ 1021664 h 2174816"/>
              <a:gd name="connsiteX73" fmla="*/ 447345 w 1035556"/>
              <a:gd name="connsiteY73" fmla="*/ 834798 h 2174816"/>
              <a:gd name="connsiteX74" fmla="*/ 414867 w 1035556"/>
              <a:gd name="connsiteY74" fmla="*/ 689811 h 2174816"/>
              <a:gd name="connsiteX75" fmla="*/ 408792 w 1035556"/>
              <a:gd name="connsiteY75" fmla="*/ 698593 h 2174816"/>
              <a:gd name="connsiteX76" fmla="*/ 380855 w 1035556"/>
              <a:gd name="connsiteY76" fmla="*/ 801040 h 2174816"/>
              <a:gd name="connsiteX77" fmla="*/ 380771 w 1035556"/>
              <a:gd name="connsiteY77" fmla="*/ 801398 h 2174816"/>
              <a:gd name="connsiteX78" fmla="*/ 372724 w 1035556"/>
              <a:gd name="connsiteY78" fmla="*/ 833591 h 2174816"/>
              <a:gd name="connsiteX79" fmla="*/ 371006 w 1035556"/>
              <a:gd name="connsiteY79" fmla="*/ 832679 h 2174816"/>
              <a:gd name="connsiteX80" fmla="*/ 368757 w 1035556"/>
              <a:gd name="connsiteY80" fmla="*/ 848919 h 2174816"/>
              <a:gd name="connsiteX81" fmla="*/ 368756 w 1035556"/>
              <a:gd name="connsiteY81" fmla="*/ 848919 h 2174816"/>
              <a:gd name="connsiteX82" fmla="*/ 290800 w 1035556"/>
              <a:gd name="connsiteY82" fmla="*/ 886443 h 2174816"/>
              <a:gd name="connsiteX83" fmla="*/ 149972 w 1035556"/>
              <a:gd name="connsiteY83" fmla="*/ 837136 h 2174816"/>
              <a:gd name="connsiteX84" fmla="*/ 102862 w 1035556"/>
              <a:gd name="connsiteY84" fmla="*/ 932942 h 2174816"/>
              <a:gd name="connsiteX85" fmla="*/ 90358 w 1035556"/>
              <a:gd name="connsiteY85" fmla="*/ 950915 h 2174816"/>
              <a:gd name="connsiteX86" fmla="*/ 23 w 1035556"/>
              <a:gd name="connsiteY86" fmla="*/ 907149 h 2174816"/>
              <a:gd name="connsiteX87" fmla="*/ 23083 w 1035556"/>
              <a:gd name="connsiteY87" fmla="*/ 834189 h 2174816"/>
              <a:gd name="connsiteX88" fmla="*/ 34748 w 1035556"/>
              <a:gd name="connsiteY88" fmla="*/ 793531 h 2174816"/>
              <a:gd name="connsiteX89" fmla="*/ 14415 w 1035556"/>
              <a:gd name="connsiteY89" fmla="*/ 778605 h 2174816"/>
              <a:gd name="connsiteX90" fmla="*/ 2390 w 1035556"/>
              <a:gd name="connsiteY90" fmla="*/ 745877 h 2174816"/>
              <a:gd name="connsiteX91" fmla="*/ 5721 w 1035556"/>
              <a:gd name="connsiteY91" fmla="*/ 721813 h 2174816"/>
              <a:gd name="connsiteX92" fmla="*/ 59613 w 1035556"/>
              <a:gd name="connsiteY92" fmla="*/ 680958 h 2174816"/>
              <a:gd name="connsiteX93" fmla="*/ 66296 w 1035556"/>
              <a:gd name="connsiteY93" fmla="*/ 681883 h 2174816"/>
              <a:gd name="connsiteX94" fmla="*/ 87093 w 1035556"/>
              <a:gd name="connsiteY94" fmla="*/ 611583 h 2174816"/>
              <a:gd name="connsiteX95" fmla="*/ 109448 w 1035556"/>
              <a:gd name="connsiteY95" fmla="*/ 546913 h 2174816"/>
              <a:gd name="connsiteX96" fmla="*/ 208635 w 1035556"/>
              <a:gd name="connsiteY96" fmla="*/ 520465 h 2174816"/>
              <a:gd name="connsiteX97" fmla="*/ 247641 w 1035556"/>
              <a:gd name="connsiteY97" fmla="*/ 564505 h 2174816"/>
              <a:gd name="connsiteX98" fmla="*/ 259408 w 1035556"/>
              <a:gd name="connsiteY98" fmla="*/ 614579 h 2174816"/>
              <a:gd name="connsiteX99" fmla="*/ 204354 w 1035556"/>
              <a:gd name="connsiteY99" fmla="*/ 726540 h 2174816"/>
              <a:gd name="connsiteX100" fmla="*/ 261520 w 1035556"/>
              <a:gd name="connsiteY100" fmla="*/ 746555 h 2174816"/>
              <a:gd name="connsiteX101" fmla="*/ 267286 w 1035556"/>
              <a:gd name="connsiteY101" fmla="*/ 726155 h 2174816"/>
              <a:gd name="connsiteX102" fmla="*/ 312327 w 1035556"/>
              <a:gd name="connsiteY102" fmla="*/ 566820 h 2174816"/>
              <a:gd name="connsiteX103" fmla="*/ 419316 w 1035556"/>
              <a:gd name="connsiteY103" fmla="*/ 480463 h 2174816"/>
              <a:gd name="connsiteX104" fmla="*/ 710376 w 1035556"/>
              <a:gd name="connsiteY104" fmla="*/ 152056 h 2174816"/>
              <a:gd name="connsiteX105" fmla="*/ 718294 w 1035556"/>
              <a:gd name="connsiteY105" fmla="*/ 158575 h 2174816"/>
              <a:gd name="connsiteX106" fmla="*/ 765877 w 1035556"/>
              <a:gd name="connsiteY106" fmla="*/ 273203 h 2174816"/>
              <a:gd name="connsiteX107" fmla="*/ 603416 w 1035556"/>
              <a:gd name="connsiteY107" fmla="*/ 435314 h 2174816"/>
              <a:gd name="connsiteX108" fmla="*/ 453722 w 1035556"/>
              <a:gd name="connsiteY108" fmla="*/ 336304 h 2174816"/>
              <a:gd name="connsiteX109" fmla="*/ 445779 w 1035556"/>
              <a:gd name="connsiteY109" fmla="*/ 310772 h 2174816"/>
              <a:gd name="connsiteX110" fmla="*/ 710376 w 1035556"/>
              <a:gd name="connsiteY110" fmla="*/ 152056 h 2174816"/>
              <a:gd name="connsiteX111" fmla="*/ 715794 w 1035556"/>
              <a:gd name="connsiteY111" fmla="*/ 0 h 2174816"/>
              <a:gd name="connsiteX112" fmla="*/ 730041 w 1035556"/>
              <a:gd name="connsiteY112" fmla="*/ 23740 h 2174816"/>
              <a:gd name="connsiteX113" fmla="*/ 580580 w 1035556"/>
              <a:gd name="connsiteY113" fmla="*/ 113392 h 2174816"/>
              <a:gd name="connsiteX114" fmla="*/ 603417 w 1035556"/>
              <a:gd name="connsiteY114" fmla="*/ 111095 h 2174816"/>
              <a:gd name="connsiteX115" fmla="*/ 666654 w 1035556"/>
              <a:gd name="connsiteY115" fmla="*/ 123835 h 2174816"/>
              <a:gd name="connsiteX116" fmla="*/ 686071 w 1035556"/>
              <a:gd name="connsiteY116" fmla="*/ 134351 h 2174816"/>
              <a:gd name="connsiteX117" fmla="*/ 441735 w 1035556"/>
              <a:gd name="connsiteY117" fmla="*/ 280913 h 2174816"/>
              <a:gd name="connsiteX118" fmla="*/ 440956 w 1035556"/>
              <a:gd name="connsiteY118" fmla="*/ 273204 h 2174816"/>
              <a:gd name="connsiteX119" fmla="*/ 468701 w 1035556"/>
              <a:gd name="connsiteY119" fmla="*/ 182568 h 2174816"/>
              <a:gd name="connsiteX120" fmla="*/ 472092 w 1035556"/>
              <a:gd name="connsiteY120" fmla="*/ 178467 h 2174816"/>
              <a:gd name="connsiteX121" fmla="*/ 323195 w 1035556"/>
              <a:gd name="connsiteY121" fmla="*/ 267782 h 2174816"/>
              <a:gd name="connsiteX122" fmla="*/ 308948 w 1035556"/>
              <a:gd name="connsiteY122" fmla="*/ 244042 h 2174816"/>
              <a:gd name="connsiteX123" fmla="*/ 715794 w 1035556"/>
              <a:gd name="connsiteY123" fmla="*/ 0 h 2174816"/>
              <a:gd name="connsiteX0" fmla="*/ 110349 w 1035556"/>
              <a:gd name="connsiteY0" fmla="*/ 596124 h 2174816"/>
              <a:gd name="connsiteX1" fmla="*/ 23401 w 1035556"/>
              <a:gd name="connsiteY1" fmla="*/ 889493 h 2174816"/>
              <a:gd name="connsiteX2" fmla="*/ 27263 w 1035556"/>
              <a:gd name="connsiteY2" fmla="*/ 925772 h 2174816"/>
              <a:gd name="connsiteX3" fmla="*/ 72813 w 1035556"/>
              <a:gd name="connsiteY3" fmla="*/ 936442 h 2174816"/>
              <a:gd name="connsiteX4" fmla="*/ 88960 w 1035556"/>
              <a:gd name="connsiteY4" fmla="*/ 913084 h 2174816"/>
              <a:gd name="connsiteX5" fmla="*/ 178067 w 1035556"/>
              <a:gd name="connsiteY5" fmla="*/ 624105 h 2174816"/>
              <a:gd name="connsiteX6" fmla="*/ 110349 w 1035556"/>
              <a:gd name="connsiteY6" fmla="*/ 596124 h 2174816"/>
              <a:gd name="connsiteX7" fmla="*/ 175525 w 1035556"/>
              <a:gd name="connsiteY7" fmla="*/ 523930 h 2174816"/>
              <a:gd name="connsiteX8" fmla="*/ 141097 w 1035556"/>
              <a:gd name="connsiteY8" fmla="*/ 532122 h 2174816"/>
              <a:gd name="connsiteX9" fmla="*/ 124533 w 1035556"/>
              <a:gd name="connsiteY9" fmla="*/ 584448 h 2174816"/>
              <a:gd name="connsiteX10" fmla="*/ 161865 w 1035556"/>
              <a:gd name="connsiteY10" fmla="*/ 609514 h 2174816"/>
              <a:gd name="connsiteX11" fmla="*/ 191183 w 1035556"/>
              <a:gd name="connsiteY11" fmla="*/ 579678 h 2174816"/>
              <a:gd name="connsiteX12" fmla="*/ 151033 w 1035556"/>
              <a:gd name="connsiteY12" fmla="*/ 598464 h 2174816"/>
              <a:gd name="connsiteX13" fmla="*/ 138655 w 1035556"/>
              <a:gd name="connsiteY13" fmla="*/ 559266 h 2174816"/>
              <a:gd name="connsiteX14" fmla="*/ 178300 w 1035556"/>
              <a:gd name="connsiteY14" fmla="*/ 542399 h 2174816"/>
              <a:gd name="connsiteX15" fmla="*/ 207460 w 1035556"/>
              <a:gd name="connsiteY15" fmla="*/ 571109 h 2174816"/>
              <a:gd name="connsiteX16" fmla="*/ 194339 w 1035556"/>
              <a:gd name="connsiteY16" fmla="*/ 627758 h 2174816"/>
              <a:gd name="connsiteX17" fmla="*/ 141533 w 1035556"/>
              <a:gd name="connsiteY17" fmla="*/ 811275 h 2174816"/>
              <a:gd name="connsiteX18" fmla="*/ 238641 w 1035556"/>
              <a:gd name="connsiteY18" fmla="*/ 613864 h 2174816"/>
              <a:gd name="connsiteX19" fmla="*/ 239531 w 1035556"/>
              <a:gd name="connsiteY19" fmla="*/ 581655 h 2174816"/>
              <a:gd name="connsiteX20" fmla="*/ 211859 w 1035556"/>
              <a:gd name="connsiteY20" fmla="*/ 544505 h 2174816"/>
              <a:gd name="connsiteX21" fmla="*/ 175525 w 1035556"/>
              <a:gd name="connsiteY21" fmla="*/ 523930 h 2174816"/>
              <a:gd name="connsiteX22" fmla="*/ 419316 w 1035556"/>
              <a:gd name="connsiteY22" fmla="*/ 480463 h 2174816"/>
              <a:gd name="connsiteX23" fmla="*/ 605767 w 1035556"/>
              <a:gd name="connsiteY23" fmla="*/ 480463 h 2174816"/>
              <a:gd name="connsiteX24" fmla="*/ 789705 w 1035556"/>
              <a:gd name="connsiteY24" fmla="*/ 480463 h 2174816"/>
              <a:gd name="connsiteX25" fmla="*/ 896694 w 1035556"/>
              <a:gd name="connsiteY25" fmla="*/ 566820 h 2174816"/>
              <a:gd name="connsiteX26" fmla="*/ 941426 w 1035556"/>
              <a:gd name="connsiteY26" fmla="*/ 725060 h 2174816"/>
              <a:gd name="connsiteX27" fmla="*/ 993274 w 1035556"/>
              <a:gd name="connsiteY27" fmla="*/ 908473 h 2174816"/>
              <a:gd name="connsiteX28" fmla="*/ 1024782 w 1035556"/>
              <a:gd name="connsiteY28" fmla="*/ 1019936 h 2174816"/>
              <a:gd name="connsiteX29" fmla="*/ 1031100 w 1035556"/>
              <a:gd name="connsiteY29" fmla="*/ 1043366 h 2174816"/>
              <a:gd name="connsiteX30" fmla="*/ 1033383 w 1035556"/>
              <a:gd name="connsiteY30" fmla="*/ 1051836 h 2174816"/>
              <a:gd name="connsiteX31" fmla="*/ 1033384 w 1035556"/>
              <a:gd name="connsiteY31" fmla="*/ 1051837 h 2174816"/>
              <a:gd name="connsiteX32" fmla="*/ 979859 w 1035556"/>
              <a:gd name="connsiteY32" fmla="*/ 1143219 h 2174816"/>
              <a:gd name="connsiteX33" fmla="*/ 890679 w 1035556"/>
              <a:gd name="connsiteY33" fmla="*/ 1051124 h 2174816"/>
              <a:gd name="connsiteX34" fmla="*/ 890638 w 1035556"/>
              <a:gd name="connsiteY34" fmla="*/ 1050973 h 2174816"/>
              <a:gd name="connsiteX35" fmla="*/ 828176 w 1035556"/>
              <a:gd name="connsiteY35" fmla="*/ 801079 h 2174816"/>
              <a:gd name="connsiteX36" fmla="*/ 828167 w 1035556"/>
              <a:gd name="connsiteY36" fmla="*/ 801040 h 2174816"/>
              <a:gd name="connsiteX37" fmla="*/ 800229 w 1035556"/>
              <a:gd name="connsiteY37" fmla="*/ 698593 h 2174816"/>
              <a:gd name="connsiteX38" fmla="*/ 794155 w 1035556"/>
              <a:gd name="connsiteY38" fmla="*/ 689811 h 2174816"/>
              <a:gd name="connsiteX39" fmla="*/ 761676 w 1035556"/>
              <a:gd name="connsiteY39" fmla="*/ 834798 h 2174816"/>
              <a:gd name="connsiteX40" fmla="*/ 818670 w 1035556"/>
              <a:gd name="connsiteY40" fmla="*/ 1021664 h 2174816"/>
              <a:gd name="connsiteX41" fmla="*/ 828984 w 1035556"/>
              <a:gd name="connsiteY41" fmla="*/ 1083462 h 2174816"/>
              <a:gd name="connsiteX42" fmla="*/ 829681 w 1035556"/>
              <a:gd name="connsiteY42" fmla="*/ 1106595 h 2174816"/>
              <a:gd name="connsiteX43" fmla="*/ 830616 w 1035556"/>
              <a:gd name="connsiteY43" fmla="*/ 1137674 h 2174816"/>
              <a:gd name="connsiteX44" fmla="*/ 830877 w 1035556"/>
              <a:gd name="connsiteY44" fmla="*/ 1146340 h 2174816"/>
              <a:gd name="connsiteX45" fmla="*/ 830932 w 1035556"/>
              <a:gd name="connsiteY45" fmla="*/ 1148163 h 2174816"/>
              <a:gd name="connsiteX46" fmla="*/ 817194 w 1035556"/>
              <a:gd name="connsiteY46" fmla="*/ 1283513 h 2174816"/>
              <a:gd name="connsiteX47" fmla="*/ 806317 w 1035556"/>
              <a:gd name="connsiteY47" fmla="*/ 1498742 h 2174816"/>
              <a:gd name="connsiteX48" fmla="*/ 806316 w 1035556"/>
              <a:gd name="connsiteY48" fmla="*/ 2095278 h 2174816"/>
              <a:gd name="connsiteX49" fmla="*/ 797602 w 1035556"/>
              <a:gd name="connsiteY49" fmla="*/ 2122033 h 2174816"/>
              <a:gd name="connsiteX50" fmla="*/ 717970 w 1035556"/>
              <a:gd name="connsiteY50" fmla="*/ 2174816 h 2174816"/>
              <a:gd name="connsiteX51" fmla="*/ 638339 w 1035556"/>
              <a:gd name="connsiteY51" fmla="*/ 2122033 h 2174816"/>
              <a:gd name="connsiteX52" fmla="*/ 632937 w 1035556"/>
              <a:gd name="connsiteY52" fmla="*/ 2095278 h 2174816"/>
              <a:gd name="connsiteX53" fmla="*/ 632193 w 1035556"/>
              <a:gd name="connsiteY53" fmla="*/ 2095278 h 2174816"/>
              <a:gd name="connsiteX54" fmla="*/ 633708 w 1035556"/>
              <a:gd name="connsiteY54" fmla="*/ 1500955 h 2174816"/>
              <a:gd name="connsiteX55" fmla="*/ 614352 w 1035556"/>
              <a:gd name="connsiteY55" fmla="*/ 1263598 h 2174816"/>
              <a:gd name="connsiteX56" fmla="*/ 605456 w 1035556"/>
              <a:gd name="connsiteY56" fmla="*/ 1219068 h 2174816"/>
              <a:gd name="connsiteX57" fmla="*/ 594668 w 1035556"/>
              <a:gd name="connsiteY57" fmla="*/ 1263598 h 2174816"/>
              <a:gd name="connsiteX58" fmla="*/ 577694 w 1035556"/>
              <a:gd name="connsiteY58" fmla="*/ 1500955 h 2174816"/>
              <a:gd name="connsiteX59" fmla="*/ 576829 w 1035556"/>
              <a:gd name="connsiteY59" fmla="*/ 2095278 h 2174816"/>
              <a:gd name="connsiteX60" fmla="*/ 574402 w 1035556"/>
              <a:gd name="connsiteY60" fmla="*/ 2095278 h 2174816"/>
              <a:gd name="connsiteX61" fmla="*/ 569001 w 1035556"/>
              <a:gd name="connsiteY61" fmla="*/ 2122033 h 2174816"/>
              <a:gd name="connsiteX62" fmla="*/ 489369 w 1035556"/>
              <a:gd name="connsiteY62" fmla="*/ 2174816 h 2174816"/>
              <a:gd name="connsiteX63" fmla="*/ 409738 w 1035556"/>
              <a:gd name="connsiteY63" fmla="*/ 2122033 h 2174816"/>
              <a:gd name="connsiteX64" fmla="*/ 404336 w 1035556"/>
              <a:gd name="connsiteY64" fmla="*/ 2095278 h 2174816"/>
              <a:gd name="connsiteX65" fmla="*/ 402705 w 1035556"/>
              <a:gd name="connsiteY65" fmla="*/ 2095278 h 2174816"/>
              <a:gd name="connsiteX66" fmla="*/ 402704 w 1035556"/>
              <a:gd name="connsiteY66" fmla="*/ 1498742 h 2174816"/>
              <a:gd name="connsiteX67" fmla="*/ 391827 w 1035556"/>
              <a:gd name="connsiteY67" fmla="*/ 1283513 h 2174816"/>
              <a:gd name="connsiteX68" fmla="*/ 378089 w 1035556"/>
              <a:gd name="connsiteY68" fmla="*/ 1148163 h 2174816"/>
              <a:gd name="connsiteX69" fmla="*/ 379340 w 1035556"/>
              <a:gd name="connsiteY69" fmla="*/ 1106595 h 2174816"/>
              <a:gd name="connsiteX70" fmla="*/ 379341 w 1035556"/>
              <a:gd name="connsiteY70" fmla="*/ 1106595 h 2174816"/>
              <a:gd name="connsiteX71" fmla="*/ 380037 w 1035556"/>
              <a:gd name="connsiteY71" fmla="*/ 1083462 h 2174816"/>
              <a:gd name="connsiteX72" fmla="*/ 390352 w 1035556"/>
              <a:gd name="connsiteY72" fmla="*/ 1021664 h 2174816"/>
              <a:gd name="connsiteX73" fmla="*/ 447345 w 1035556"/>
              <a:gd name="connsiteY73" fmla="*/ 834798 h 2174816"/>
              <a:gd name="connsiteX74" fmla="*/ 414867 w 1035556"/>
              <a:gd name="connsiteY74" fmla="*/ 689811 h 2174816"/>
              <a:gd name="connsiteX75" fmla="*/ 408792 w 1035556"/>
              <a:gd name="connsiteY75" fmla="*/ 698593 h 2174816"/>
              <a:gd name="connsiteX76" fmla="*/ 380855 w 1035556"/>
              <a:gd name="connsiteY76" fmla="*/ 801040 h 2174816"/>
              <a:gd name="connsiteX77" fmla="*/ 380771 w 1035556"/>
              <a:gd name="connsiteY77" fmla="*/ 801398 h 2174816"/>
              <a:gd name="connsiteX78" fmla="*/ 372724 w 1035556"/>
              <a:gd name="connsiteY78" fmla="*/ 833591 h 2174816"/>
              <a:gd name="connsiteX79" fmla="*/ 371006 w 1035556"/>
              <a:gd name="connsiteY79" fmla="*/ 832679 h 2174816"/>
              <a:gd name="connsiteX80" fmla="*/ 368757 w 1035556"/>
              <a:gd name="connsiteY80" fmla="*/ 848919 h 2174816"/>
              <a:gd name="connsiteX81" fmla="*/ 368756 w 1035556"/>
              <a:gd name="connsiteY81" fmla="*/ 848919 h 2174816"/>
              <a:gd name="connsiteX82" fmla="*/ 290800 w 1035556"/>
              <a:gd name="connsiteY82" fmla="*/ 886443 h 2174816"/>
              <a:gd name="connsiteX83" fmla="*/ 149972 w 1035556"/>
              <a:gd name="connsiteY83" fmla="*/ 837136 h 2174816"/>
              <a:gd name="connsiteX84" fmla="*/ 102862 w 1035556"/>
              <a:gd name="connsiteY84" fmla="*/ 932942 h 2174816"/>
              <a:gd name="connsiteX85" fmla="*/ 90358 w 1035556"/>
              <a:gd name="connsiteY85" fmla="*/ 950915 h 2174816"/>
              <a:gd name="connsiteX86" fmla="*/ 23 w 1035556"/>
              <a:gd name="connsiteY86" fmla="*/ 907149 h 2174816"/>
              <a:gd name="connsiteX87" fmla="*/ 23083 w 1035556"/>
              <a:gd name="connsiteY87" fmla="*/ 834189 h 2174816"/>
              <a:gd name="connsiteX88" fmla="*/ 34748 w 1035556"/>
              <a:gd name="connsiteY88" fmla="*/ 793531 h 2174816"/>
              <a:gd name="connsiteX89" fmla="*/ 14415 w 1035556"/>
              <a:gd name="connsiteY89" fmla="*/ 778605 h 2174816"/>
              <a:gd name="connsiteX90" fmla="*/ 5721 w 1035556"/>
              <a:gd name="connsiteY90" fmla="*/ 721813 h 2174816"/>
              <a:gd name="connsiteX91" fmla="*/ 59613 w 1035556"/>
              <a:gd name="connsiteY91" fmla="*/ 680958 h 2174816"/>
              <a:gd name="connsiteX92" fmla="*/ 66296 w 1035556"/>
              <a:gd name="connsiteY92" fmla="*/ 681883 h 2174816"/>
              <a:gd name="connsiteX93" fmla="*/ 87093 w 1035556"/>
              <a:gd name="connsiteY93" fmla="*/ 611583 h 2174816"/>
              <a:gd name="connsiteX94" fmla="*/ 109448 w 1035556"/>
              <a:gd name="connsiteY94" fmla="*/ 546913 h 2174816"/>
              <a:gd name="connsiteX95" fmla="*/ 208635 w 1035556"/>
              <a:gd name="connsiteY95" fmla="*/ 520465 h 2174816"/>
              <a:gd name="connsiteX96" fmla="*/ 247641 w 1035556"/>
              <a:gd name="connsiteY96" fmla="*/ 564505 h 2174816"/>
              <a:gd name="connsiteX97" fmla="*/ 259408 w 1035556"/>
              <a:gd name="connsiteY97" fmla="*/ 614579 h 2174816"/>
              <a:gd name="connsiteX98" fmla="*/ 204354 w 1035556"/>
              <a:gd name="connsiteY98" fmla="*/ 726540 h 2174816"/>
              <a:gd name="connsiteX99" fmla="*/ 261520 w 1035556"/>
              <a:gd name="connsiteY99" fmla="*/ 746555 h 2174816"/>
              <a:gd name="connsiteX100" fmla="*/ 267286 w 1035556"/>
              <a:gd name="connsiteY100" fmla="*/ 726155 h 2174816"/>
              <a:gd name="connsiteX101" fmla="*/ 312327 w 1035556"/>
              <a:gd name="connsiteY101" fmla="*/ 566820 h 2174816"/>
              <a:gd name="connsiteX102" fmla="*/ 419316 w 1035556"/>
              <a:gd name="connsiteY102" fmla="*/ 480463 h 2174816"/>
              <a:gd name="connsiteX103" fmla="*/ 710376 w 1035556"/>
              <a:gd name="connsiteY103" fmla="*/ 152056 h 2174816"/>
              <a:gd name="connsiteX104" fmla="*/ 718294 w 1035556"/>
              <a:gd name="connsiteY104" fmla="*/ 158575 h 2174816"/>
              <a:gd name="connsiteX105" fmla="*/ 765877 w 1035556"/>
              <a:gd name="connsiteY105" fmla="*/ 273203 h 2174816"/>
              <a:gd name="connsiteX106" fmla="*/ 603416 w 1035556"/>
              <a:gd name="connsiteY106" fmla="*/ 435314 h 2174816"/>
              <a:gd name="connsiteX107" fmla="*/ 453722 w 1035556"/>
              <a:gd name="connsiteY107" fmla="*/ 336304 h 2174816"/>
              <a:gd name="connsiteX108" fmla="*/ 445779 w 1035556"/>
              <a:gd name="connsiteY108" fmla="*/ 310772 h 2174816"/>
              <a:gd name="connsiteX109" fmla="*/ 710376 w 1035556"/>
              <a:gd name="connsiteY109" fmla="*/ 152056 h 2174816"/>
              <a:gd name="connsiteX110" fmla="*/ 715794 w 1035556"/>
              <a:gd name="connsiteY110" fmla="*/ 0 h 2174816"/>
              <a:gd name="connsiteX111" fmla="*/ 730041 w 1035556"/>
              <a:gd name="connsiteY111" fmla="*/ 23740 h 2174816"/>
              <a:gd name="connsiteX112" fmla="*/ 580580 w 1035556"/>
              <a:gd name="connsiteY112" fmla="*/ 113392 h 2174816"/>
              <a:gd name="connsiteX113" fmla="*/ 603417 w 1035556"/>
              <a:gd name="connsiteY113" fmla="*/ 111095 h 2174816"/>
              <a:gd name="connsiteX114" fmla="*/ 666654 w 1035556"/>
              <a:gd name="connsiteY114" fmla="*/ 123835 h 2174816"/>
              <a:gd name="connsiteX115" fmla="*/ 686071 w 1035556"/>
              <a:gd name="connsiteY115" fmla="*/ 134351 h 2174816"/>
              <a:gd name="connsiteX116" fmla="*/ 441735 w 1035556"/>
              <a:gd name="connsiteY116" fmla="*/ 280913 h 2174816"/>
              <a:gd name="connsiteX117" fmla="*/ 440956 w 1035556"/>
              <a:gd name="connsiteY117" fmla="*/ 273204 h 2174816"/>
              <a:gd name="connsiteX118" fmla="*/ 468701 w 1035556"/>
              <a:gd name="connsiteY118" fmla="*/ 182568 h 2174816"/>
              <a:gd name="connsiteX119" fmla="*/ 472092 w 1035556"/>
              <a:gd name="connsiteY119" fmla="*/ 178467 h 2174816"/>
              <a:gd name="connsiteX120" fmla="*/ 323195 w 1035556"/>
              <a:gd name="connsiteY120" fmla="*/ 267782 h 2174816"/>
              <a:gd name="connsiteX121" fmla="*/ 308948 w 1035556"/>
              <a:gd name="connsiteY121" fmla="*/ 244042 h 2174816"/>
              <a:gd name="connsiteX122" fmla="*/ 715794 w 1035556"/>
              <a:gd name="connsiteY122" fmla="*/ 0 h 2174816"/>
              <a:gd name="connsiteX0" fmla="*/ 110349 w 1035556"/>
              <a:gd name="connsiteY0" fmla="*/ 596124 h 2174816"/>
              <a:gd name="connsiteX1" fmla="*/ 23401 w 1035556"/>
              <a:gd name="connsiteY1" fmla="*/ 889493 h 2174816"/>
              <a:gd name="connsiteX2" fmla="*/ 27263 w 1035556"/>
              <a:gd name="connsiteY2" fmla="*/ 925772 h 2174816"/>
              <a:gd name="connsiteX3" fmla="*/ 72813 w 1035556"/>
              <a:gd name="connsiteY3" fmla="*/ 936442 h 2174816"/>
              <a:gd name="connsiteX4" fmla="*/ 88960 w 1035556"/>
              <a:gd name="connsiteY4" fmla="*/ 913084 h 2174816"/>
              <a:gd name="connsiteX5" fmla="*/ 178067 w 1035556"/>
              <a:gd name="connsiteY5" fmla="*/ 624105 h 2174816"/>
              <a:gd name="connsiteX6" fmla="*/ 110349 w 1035556"/>
              <a:gd name="connsiteY6" fmla="*/ 596124 h 2174816"/>
              <a:gd name="connsiteX7" fmla="*/ 175525 w 1035556"/>
              <a:gd name="connsiteY7" fmla="*/ 523930 h 2174816"/>
              <a:gd name="connsiteX8" fmla="*/ 141097 w 1035556"/>
              <a:gd name="connsiteY8" fmla="*/ 532122 h 2174816"/>
              <a:gd name="connsiteX9" fmla="*/ 124533 w 1035556"/>
              <a:gd name="connsiteY9" fmla="*/ 584448 h 2174816"/>
              <a:gd name="connsiteX10" fmla="*/ 161865 w 1035556"/>
              <a:gd name="connsiteY10" fmla="*/ 609514 h 2174816"/>
              <a:gd name="connsiteX11" fmla="*/ 191183 w 1035556"/>
              <a:gd name="connsiteY11" fmla="*/ 579678 h 2174816"/>
              <a:gd name="connsiteX12" fmla="*/ 151033 w 1035556"/>
              <a:gd name="connsiteY12" fmla="*/ 598464 h 2174816"/>
              <a:gd name="connsiteX13" fmla="*/ 138655 w 1035556"/>
              <a:gd name="connsiteY13" fmla="*/ 559266 h 2174816"/>
              <a:gd name="connsiteX14" fmla="*/ 178300 w 1035556"/>
              <a:gd name="connsiteY14" fmla="*/ 542399 h 2174816"/>
              <a:gd name="connsiteX15" fmla="*/ 207460 w 1035556"/>
              <a:gd name="connsiteY15" fmla="*/ 571109 h 2174816"/>
              <a:gd name="connsiteX16" fmla="*/ 194339 w 1035556"/>
              <a:gd name="connsiteY16" fmla="*/ 627758 h 2174816"/>
              <a:gd name="connsiteX17" fmla="*/ 141533 w 1035556"/>
              <a:gd name="connsiteY17" fmla="*/ 811275 h 2174816"/>
              <a:gd name="connsiteX18" fmla="*/ 238641 w 1035556"/>
              <a:gd name="connsiteY18" fmla="*/ 613864 h 2174816"/>
              <a:gd name="connsiteX19" fmla="*/ 239531 w 1035556"/>
              <a:gd name="connsiteY19" fmla="*/ 581655 h 2174816"/>
              <a:gd name="connsiteX20" fmla="*/ 211859 w 1035556"/>
              <a:gd name="connsiteY20" fmla="*/ 544505 h 2174816"/>
              <a:gd name="connsiteX21" fmla="*/ 175525 w 1035556"/>
              <a:gd name="connsiteY21" fmla="*/ 523930 h 2174816"/>
              <a:gd name="connsiteX22" fmla="*/ 419316 w 1035556"/>
              <a:gd name="connsiteY22" fmla="*/ 480463 h 2174816"/>
              <a:gd name="connsiteX23" fmla="*/ 605767 w 1035556"/>
              <a:gd name="connsiteY23" fmla="*/ 480463 h 2174816"/>
              <a:gd name="connsiteX24" fmla="*/ 789705 w 1035556"/>
              <a:gd name="connsiteY24" fmla="*/ 480463 h 2174816"/>
              <a:gd name="connsiteX25" fmla="*/ 896694 w 1035556"/>
              <a:gd name="connsiteY25" fmla="*/ 566820 h 2174816"/>
              <a:gd name="connsiteX26" fmla="*/ 941426 w 1035556"/>
              <a:gd name="connsiteY26" fmla="*/ 725060 h 2174816"/>
              <a:gd name="connsiteX27" fmla="*/ 993274 w 1035556"/>
              <a:gd name="connsiteY27" fmla="*/ 908473 h 2174816"/>
              <a:gd name="connsiteX28" fmla="*/ 1024782 w 1035556"/>
              <a:gd name="connsiteY28" fmla="*/ 1019936 h 2174816"/>
              <a:gd name="connsiteX29" fmla="*/ 1031100 w 1035556"/>
              <a:gd name="connsiteY29" fmla="*/ 1043366 h 2174816"/>
              <a:gd name="connsiteX30" fmla="*/ 1033383 w 1035556"/>
              <a:gd name="connsiteY30" fmla="*/ 1051836 h 2174816"/>
              <a:gd name="connsiteX31" fmla="*/ 1033384 w 1035556"/>
              <a:gd name="connsiteY31" fmla="*/ 1051837 h 2174816"/>
              <a:gd name="connsiteX32" fmla="*/ 979859 w 1035556"/>
              <a:gd name="connsiteY32" fmla="*/ 1143219 h 2174816"/>
              <a:gd name="connsiteX33" fmla="*/ 890679 w 1035556"/>
              <a:gd name="connsiteY33" fmla="*/ 1051124 h 2174816"/>
              <a:gd name="connsiteX34" fmla="*/ 890638 w 1035556"/>
              <a:gd name="connsiteY34" fmla="*/ 1050973 h 2174816"/>
              <a:gd name="connsiteX35" fmla="*/ 828176 w 1035556"/>
              <a:gd name="connsiteY35" fmla="*/ 801079 h 2174816"/>
              <a:gd name="connsiteX36" fmla="*/ 828167 w 1035556"/>
              <a:gd name="connsiteY36" fmla="*/ 801040 h 2174816"/>
              <a:gd name="connsiteX37" fmla="*/ 800229 w 1035556"/>
              <a:gd name="connsiteY37" fmla="*/ 698593 h 2174816"/>
              <a:gd name="connsiteX38" fmla="*/ 794155 w 1035556"/>
              <a:gd name="connsiteY38" fmla="*/ 689811 h 2174816"/>
              <a:gd name="connsiteX39" fmla="*/ 761676 w 1035556"/>
              <a:gd name="connsiteY39" fmla="*/ 834798 h 2174816"/>
              <a:gd name="connsiteX40" fmla="*/ 818670 w 1035556"/>
              <a:gd name="connsiteY40" fmla="*/ 1021664 h 2174816"/>
              <a:gd name="connsiteX41" fmla="*/ 828984 w 1035556"/>
              <a:gd name="connsiteY41" fmla="*/ 1083462 h 2174816"/>
              <a:gd name="connsiteX42" fmla="*/ 829681 w 1035556"/>
              <a:gd name="connsiteY42" fmla="*/ 1106595 h 2174816"/>
              <a:gd name="connsiteX43" fmla="*/ 830616 w 1035556"/>
              <a:gd name="connsiteY43" fmla="*/ 1137674 h 2174816"/>
              <a:gd name="connsiteX44" fmla="*/ 830877 w 1035556"/>
              <a:gd name="connsiteY44" fmla="*/ 1146340 h 2174816"/>
              <a:gd name="connsiteX45" fmla="*/ 830932 w 1035556"/>
              <a:gd name="connsiteY45" fmla="*/ 1148163 h 2174816"/>
              <a:gd name="connsiteX46" fmla="*/ 817194 w 1035556"/>
              <a:gd name="connsiteY46" fmla="*/ 1283513 h 2174816"/>
              <a:gd name="connsiteX47" fmla="*/ 806317 w 1035556"/>
              <a:gd name="connsiteY47" fmla="*/ 1498742 h 2174816"/>
              <a:gd name="connsiteX48" fmla="*/ 806316 w 1035556"/>
              <a:gd name="connsiteY48" fmla="*/ 2095278 h 2174816"/>
              <a:gd name="connsiteX49" fmla="*/ 797602 w 1035556"/>
              <a:gd name="connsiteY49" fmla="*/ 2122033 h 2174816"/>
              <a:gd name="connsiteX50" fmla="*/ 717970 w 1035556"/>
              <a:gd name="connsiteY50" fmla="*/ 2174816 h 2174816"/>
              <a:gd name="connsiteX51" fmla="*/ 638339 w 1035556"/>
              <a:gd name="connsiteY51" fmla="*/ 2122033 h 2174816"/>
              <a:gd name="connsiteX52" fmla="*/ 632937 w 1035556"/>
              <a:gd name="connsiteY52" fmla="*/ 2095278 h 2174816"/>
              <a:gd name="connsiteX53" fmla="*/ 632193 w 1035556"/>
              <a:gd name="connsiteY53" fmla="*/ 2095278 h 2174816"/>
              <a:gd name="connsiteX54" fmla="*/ 633708 w 1035556"/>
              <a:gd name="connsiteY54" fmla="*/ 1500955 h 2174816"/>
              <a:gd name="connsiteX55" fmla="*/ 614352 w 1035556"/>
              <a:gd name="connsiteY55" fmla="*/ 1263598 h 2174816"/>
              <a:gd name="connsiteX56" fmla="*/ 605456 w 1035556"/>
              <a:gd name="connsiteY56" fmla="*/ 1219068 h 2174816"/>
              <a:gd name="connsiteX57" fmla="*/ 594668 w 1035556"/>
              <a:gd name="connsiteY57" fmla="*/ 1263598 h 2174816"/>
              <a:gd name="connsiteX58" fmla="*/ 577694 w 1035556"/>
              <a:gd name="connsiteY58" fmla="*/ 1500955 h 2174816"/>
              <a:gd name="connsiteX59" fmla="*/ 576829 w 1035556"/>
              <a:gd name="connsiteY59" fmla="*/ 2095278 h 2174816"/>
              <a:gd name="connsiteX60" fmla="*/ 574402 w 1035556"/>
              <a:gd name="connsiteY60" fmla="*/ 2095278 h 2174816"/>
              <a:gd name="connsiteX61" fmla="*/ 569001 w 1035556"/>
              <a:gd name="connsiteY61" fmla="*/ 2122033 h 2174816"/>
              <a:gd name="connsiteX62" fmla="*/ 489369 w 1035556"/>
              <a:gd name="connsiteY62" fmla="*/ 2174816 h 2174816"/>
              <a:gd name="connsiteX63" fmla="*/ 409738 w 1035556"/>
              <a:gd name="connsiteY63" fmla="*/ 2122033 h 2174816"/>
              <a:gd name="connsiteX64" fmla="*/ 404336 w 1035556"/>
              <a:gd name="connsiteY64" fmla="*/ 2095278 h 2174816"/>
              <a:gd name="connsiteX65" fmla="*/ 402705 w 1035556"/>
              <a:gd name="connsiteY65" fmla="*/ 2095278 h 2174816"/>
              <a:gd name="connsiteX66" fmla="*/ 402704 w 1035556"/>
              <a:gd name="connsiteY66" fmla="*/ 1498742 h 2174816"/>
              <a:gd name="connsiteX67" fmla="*/ 391827 w 1035556"/>
              <a:gd name="connsiteY67" fmla="*/ 1283513 h 2174816"/>
              <a:gd name="connsiteX68" fmla="*/ 378089 w 1035556"/>
              <a:gd name="connsiteY68" fmla="*/ 1148163 h 2174816"/>
              <a:gd name="connsiteX69" fmla="*/ 379340 w 1035556"/>
              <a:gd name="connsiteY69" fmla="*/ 1106595 h 2174816"/>
              <a:gd name="connsiteX70" fmla="*/ 379341 w 1035556"/>
              <a:gd name="connsiteY70" fmla="*/ 1106595 h 2174816"/>
              <a:gd name="connsiteX71" fmla="*/ 380037 w 1035556"/>
              <a:gd name="connsiteY71" fmla="*/ 1083462 h 2174816"/>
              <a:gd name="connsiteX72" fmla="*/ 390352 w 1035556"/>
              <a:gd name="connsiteY72" fmla="*/ 1021664 h 2174816"/>
              <a:gd name="connsiteX73" fmla="*/ 447345 w 1035556"/>
              <a:gd name="connsiteY73" fmla="*/ 834798 h 2174816"/>
              <a:gd name="connsiteX74" fmla="*/ 414867 w 1035556"/>
              <a:gd name="connsiteY74" fmla="*/ 689811 h 2174816"/>
              <a:gd name="connsiteX75" fmla="*/ 408792 w 1035556"/>
              <a:gd name="connsiteY75" fmla="*/ 698593 h 2174816"/>
              <a:gd name="connsiteX76" fmla="*/ 380855 w 1035556"/>
              <a:gd name="connsiteY76" fmla="*/ 801040 h 2174816"/>
              <a:gd name="connsiteX77" fmla="*/ 380771 w 1035556"/>
              <a:gd name="connsiteY77" fmla="*/ 801398 h 2174816"/>
              <a:gd name="connsiteX78" fmla="*/ 372724 w 1035556"/>
              <a:gd name="connsiteY78" fmla="*/ 833591 h 2174816"/>
              <a:gd name="connsiteX79" fmla="*/ 371006 w 1035556"/>
              <a:gd name="connsiteY79" fmla="*/ 832679 h 2174816"/>
              <a:gd name="connsiteX80" fmla="*/ 368757 w 1035556"/>
              <a:gd name="connsiteY80" fmla="*/ 848919 h 2174816"/>
              <a:gd name="connsiteX81" fmla="*/ 368756 w 1035556"/>
              <a:gd name="connsiteY81" fmla="*/ 848919 h 2174816"/>
              <a:gd name="connsiteX82" fmla="*/ 290800 w 1035556"/>
              <a:gd name="connsiteY82" fmla="*/ 886443 h 2174816"/>
              <a:gd name="connsiteX83" fmla="*/ 149972 w 1035556"/>
              <a:gd name="connsiteY83" fmla="*/ 837136 h 2174816"/>
              <a:gd name="connsiteX84" fmla="*/ 102862 w 1035556"/>
              <a:gd name="connsiteY84" fmla="*/ 932942 h 2174816"/>
              <a:gd name="connsiteX85" fmla="*/ 90358 w 1035556"/>
              <a:gd name="connsiteY85" fmla="*/ 950915 h 2174816"/>
              <a:gd name="connsiteX86" fmla="*/ 23 w 1035556"/>
              <a:gd name="connsiteY86" fmla="*/ 907149 h 2174816"/>
              <a:gd name="connsiteX87" fmla="*/ 23083 w 1035556"/>
              <a:gd name="connsiteY87" fmla="*/ 834189 h 2174816"/>
              <a:gd name="connsiteX88" fmla="*/ 34748 w 1035556"/>
              <a:gd name="connsiteY88" fmla="*/ 793531 h 2174816"/>
              <a:gd name="connsiteX89" fmla="*/ 14415 w 1035556"/>
              <a:gd name="connsiteY89" fmla="*/ 778605 h 2174816"/>
              <a:gd name="connsiteX90" fmla="*/ 5721 w 1035556"/>
              <a:gd name="connsiteY90" fmla="*/ 721813 h 2174816"/>
              <a:gd name="connsiteX91" fmla="*/ 59613 w 1035556"/>
              <a:gd name="connsiteY91" fmla="*/ 680958 h 2174816"/>
              <a:gd name="connsiteX92" fmla="*/ 66296 w 1035556"/>
              <a:gd name="connsiteY92" fmla="*/ 681883 h 2174816"/>
              <a:gd name="connsiteX93" fmla="*/ 87093 w 1035556"/>
              <a:gd name="connsiteY93" fmla="*/ 611583 h 2174816"/>
              <a:gd name="connsiteX94" fmla="*/ 109448 w 1035556"/>
              <a:gd name="connsiteY94" fmla="*/ 546913 h 2174816"/>
              <a:gd name="connsiteX95" fmla="*/ 208635 w 1035556"/>
              <a:gd name="connsiteY95" fmla="*/ 520465 h 2174816"/>
              <a:gd name="connsiteX96" fmla="*/ 247641 w 1035556"/>
              <a:gd name="connsiteY96" fmla="*/ 564505 h 2174816"/>
              <a:gd name="connsiteX97" fmla="*/ 259408 w 1035556"/>
              <a:gd name="connsiteY97" fmla="*/ 614579 h 2174816"/>
              <a:gd name="connsiteX98" fmla="*/ 204354 w 1035556"/>
              <a:gd name="connsiteY98" fmla="*/ 726540 h 2174816"/>
              <a:gd name="connsiteX99" fmla="*/ 261520 w 1035556"/>
              <a:gd name="connsiteY99" fmla="*/ 746555 h 2174816"/>
              <a:gd name="connsiteX100" fmla="*/ 267286 w 1035556"/>
              <a:gd name="connsiteY100" fmla="*/ 726155 h 2174816"/>
              <a:gd name="connsiteX101" fmla="*/ 312327 w 1035556"/>
              <a:gd name="connsiteY101" fmla="*/ 566820 h 2174816"/>
              <a:gd name="connsiteX102" fmla="*/ 419316 w 1035556"/>
              <a:gd name="connsiteY102" fmla="*/ 480463 h 2174816"/>
              <a:gd name="connsiteX103" fmla="*/ 710376 w 1035556"/>
              <a:gd name="connsiteY103" fmla="*/ 152056 h 2174816"/>
              <a:gd name="connsiteX104" fmla="*/ 718294 w 1035556"/>
              <a:gd name="connsiteY104" fmla="*/ 158575 h 2174816"/>
              <a:gd name="connsiteX105" fmla="*/ 765877 w 1035556"/>
              <a:gd name="connsiteY105" fmla="*/ 273203 h 2174816"/>
              <a:gd name="connsiteX106" fmla="*/ 603416 w 1035556"/>
              <a:gd name="connsiteY106" fmla="*/ 435314 h 2174816"/>
              <a:gd name="connsiteX107" fmla="*/ 453722 w 1035556"/>
              <a:gd name="connsiteY107" fmla="*/ 336304 h 2174816"/>
              <a:gd name="connsiteX108" fmla="*/ 445779 w 1035556"/>
              <a:gd name="connsiteY108" fmla="*/ 310772 h 2174816"/>
              <a:gd name="connsiteX109" fmla="*/ 710376 w 1035556"/>
              <a:gd name="connsiteY109" fmla="*/ 152056 h 2174816"/>
              <a:gd name="connsiteX110" fmla="*/ 715794 w 1035556"/>
              <a:gd name="connsiteY110" fmla="*/ 0 h 2174816"/>
              <a:gd name="connsiteX111" fmla="*/ 730041 w 1035556"/>
              <a:gd name="connsiteY111" fmla="*/ 23740 h 2174816"/>
              <a:gd name="connsiteX112" fmla="*/ 580580 w 1035556"/>
              <a:gd name="connsiteY112" fmla="*/ 113392 h 2174816"/>
              <a:gd name="connsiteX113" fmla="*/ 603417 w 1035556"/>
              <a:gd name="connsiteY113" fmla="*/ 111095 h 2174816"/>
              <a:gd name="connsiteX114" fmla="*/ 666654 w 1035556"/>
              <a:gd name="connsiteY114" fmla="*/ 123835 h 2174816"/>
              <a:gd name="connsiteX115" fmla="*/ 686071 w 1035556"/>
              <a:gd name="connsiteY115" fmla="*/ 134351 h 2174816"/>
              <a:gd name="connsiteX116" fmla="*/ 441735 w 1035556"/>
              <a:gd name="connsiteY116" fmla="*/ 280913 h 2174816"/>
              <a:gd name="connsiteX117" fmla="*/ 440956 w 1035556"/>
              <a:gd name="connsiteY117" fmla="*/ 273204 h 2174816"/>
              <a:gd name="connsiteX118" fmla="*/ 468701 w 1035556"/>
              <a:gd name="connsiteY118" fmla="*/ 182568 h 2174816"/>
              <a:gd name="connsiteX119" fmla="*/ 472092 w 1035556"/>
              <a:gd name="connsiteY119" fmla="*/ 178467 h 2174816"/>
              <a:gd name="connsiteX120" fmla="*/ 323195 w 1035556"/>
              <a:gd name="connsiteY120" fmla="*/ 267782 h 2174816"/>
              <a:gd name="connsiteX121" fmla="*/ 308948 w 1035556"/>
              <a:gd name="connsiteY121" fmla="*/ 244042 h 2174816"/>
              <a:gd name="connsiteX122" fmla="*/ 715794 w 1035556"/>
              <a:gd name="connsiteY122" fmla="*/ 0 h 2174816"/>
              <a:gd name="connsiteX0" fmla="*/ 110349 w 1035556"/>
              <a:gd name="connsiteY0" fmla="*/ 596124 h 2174816"/>
              <a:gd name="connsiteX1" fmla="*/ 23401 w 1035556"/>
              <a:gd name="connsiteY1" fmla="*/ 889493 h 2174816"/>
              <a:gd name="connsiteX2" fmla="*/ 27263 w 1035556"/>
              <a:gd name="connsiteY2" fmla="*/ 925772 h 2174816"/>
              <a:gd name="connsiteX3" fmla="*/ 72813 w 1035556"/>
              <a:gd name="connsiteY3" fmla="*/ 936442 h 2174816"/>
              <a:gd name="connsiteX4" fmla="*/ 88960 w 1035556"/>
              <a:gd name="connsiteY4" fmla="*/ 913084 h 2174816"/>
              <a:gd name="connsiteX5" fmla="*/ 178067 w 1035556"/>
              <a:gd name="connsiteY5" fmla="*/ 624105 h 2174816"/>
              <a:gd name="connsiteX6" fmla="*/ 110349 w 1035556"/>
              <a:gd name="connsiteY6" fmla="*/ 596124 h 2174816"/>
              <a:gd name="connsiteX7" fmla="*/ 175525 w 1035556"/>
              <a:gd name="connsiteY7" fmla="*/ 523930 h 2174816"/>
              <a:gd name="connsiteX8" fmla="*/ 141097 w 1035556"/>
              <a:gd name="connsiteY8" fmla="*/ 532122 h 2174816"/>
              <a:gd name="connsiteX9" fmla="*/ 124533 w 1035556"/>
              <a:gd name="connsiteY9" fmla="*/ 584448 h 2174816"/>
              <a:gd name="connsiteX10" fmla="*/ 161865 w 1035556"/>
              <a:gd name="connsiteY10" fmla="*/ 609514 h 2174816"/>
              <a:gd name="connsiteX11" fmla="*/ 191183 w 1035556"/>
              <a:gd name="connsiteY11" fmla="*/ 579678 h 2174816"/>
              <a:gd name="connsiteX12" fmla="*/ 151033 w 1035556"/>
              <a:gd name="connsiteY12" fmla="*/ 598464 h 2174816"/>
              <a:gd name="connsiteX13" fmla="*/ 138655 w 1035556"/>
              <a:gd name="connsiteY13" fmla="*/ 559266 h 2174816"/>
              <a:gd name="connsiteX14" fmla="*/ 178300 w 1035556"/>
              <a:gd name="connsiteY14" fmla="*/ 542399 h 2174816"/>
              <a:gd name="connsiteX15" fmla="*/ 207460 w 1035556"/>
              <a:gd name="connsiteY15" fmla="*/ 571109 h 2174816"/>
              <a:gd name="connsiteX16" fmla="*/ 194339 w 1035556"/>
              <a:gd name="connsiteY16" fmla="*/ 627758 h 2174816"/>
              <a:gd name="connsiteX17" fmla="*/ 141533 w 1035556"/>
              <a:gd name="connsiteY17" fmla="*/ 811275 h 2174816"/>
              <a:gd name="connsiteX18" fmla="*/ 238641 w 1035556"/>
              <a:gd name="connsiteY18" fmla="*/ 613864 h 2174816"/>
              <a:gd name="connsiteX19" fmla="*/ 239531 w 1035556"/>
              <a:gd name="connsiteY19" fmla="*/ 581655 h 2174816"/>
              <a:gd name="connsiteX20" fmla="*/ 211859 w 1035556"/>
              <a:gd name="connsiteY20" fmla="*/ 544505 h 2174816"/>
              <a:gd name="connsiteX21" fmla="*/ 175525 w 1035556"/>
              <a:gd name="connsiteY21" fmla="*/ 523930 h 2174816"/>
              <a:gd name="connsiteX22" fmla="*/ 419316 w 1035556"/>
              <a:gd name="connsiteY22" fmla="*/ 480463 h 2174816"/>
              <a:gd name="connsiteX23" fmla="*/ 605767 w 1035556"/>
              <a:gd name="connsiteY23" fmla="*/ 480463 h 2174816"/>
              <a:gd name="connsiteX24" fmla="*/ 789705 w 1035556"/>
              <a:gd name="connsiteY24" fmla="*/ 480463 h 2174816"/>
              <a:gd name="connsiteX25" fmla="*/ 896694 w 1035556"/>
              <a:gd name="connsiteY25" fmla="*/ 566820 h 2174816"/>
              <a:gd name="connsiteX26" fmla="*/ 941426 w 1035556"/>
              <a:gd name="connsiteY26" fmla="*/ 725060 h 2174816"/>
              <a:gd name="connsiteX27" fmla="*/ 993274 w 1035556"/>
              <a:gd name="connsiteY27" fmla="*/ 908473 h 2174816"/>
              <a:gd name="connsiteX28" fmla="*/ 1024782 w 1035556"/>
              <a:gd name="connsiteY28" fmla="*/ 1019936 h 2174816"/>
              <a:gd name="connsiteX29" fmla="*/ 1031100 w 1035556"/>
              <a:gd name="connsiteY29" fmla="*/ 1043366 h 2174816"/>
              <a:gd name="connsiteX30" fmla="*/ 1033383 w 1035556"/>
              <a:gd name="connsiteY30" fmla="*/ 1051836 h 2174816"/>
              <a:gd name="connsiteX31" fmla="*/ 1033384 w 1035556"/>
              <a:gd name="connsiteY31" fmla="*/ 1051837 h 2174816"/>
              <a:gd name="connsiteX32" fmla="*/ 979859 w 1035556"/>
              <a:gd name="connsiteY32" fmla="*/ 1143219 h 2174816"/>
              <a:gd name="connsiteX33" fmla="*/ 890679 w 1035556"/>
              <a:gd name="connsiteY33" fmla="*/ 1051124 h 2174816"/>
              <a:gd name="connsiteX34" fmla="*/ 890638 w 1035556"/>
              <a:gd name="connsiteY34" fmla="*/ 1050973 h 2174816"/>
              <a:gd name="connsiteX35" fmla="*/ 828176 w 1035556"/>
              <a:gd name="connsiteY35" fmla="*/ 801079 h 2174816"/>
              <a:gd name="connsiteX36" fmla="*/ 828167 w 1035556"/>
              <a:gd name="connsiteY36" fmla="*/ 801040 h 2174816"/>
              <a:gd name="connsiteX37" fmla="*/ 800229 w 1035556"/>
              <a:gd name="connsiteY37" fmla="*/ 698593 h 2174816"/>
              <a:gd name="connsiteX38" fmla="*/ 794155 w 1035556"/>
              <a:gd name="connsiteY38" fmla="*/ 689811 h 2174816"/>
              <a:gd name="connsiteX39" fmla="*/ 761676 w 1035556"/>
              <a:gd name="connsiteY39" fmla="*/ 834798 h 2174816"/>
              <a:gd name="connsiteX40" fmla="*/ 818670 w 1035556"/>
              <a:gd name="connsiteY40" fmla="*/ 1021664 h 2174816"/>
              <a:gd name="connsiteX41" fmla="*/ 828984 w 1035556"/>
              <a:gd name="connsiteY41" fmla="*/ 1083462 h 2174816"/>
              <a:gd name="connsiteX42" fmla="*/ 829681 w 1035556"/>
              <a:gd name="connsiteY42" fmla="*/ 1106595 h 2174816"/>
              <a:gd name="connsiteX43" fmla="*/ 830616 w 1035556"/>
              <a:gd name="connsiteY43" fmla="*/ 1137674 h 2174816"/>
              <a:gd name="connsiteX44" fmla="*/ 830877 w 1035556"/>
              <a:gd name="connsiteY44" fmla="*/ 1146340 h 2174816"/>
              <a:gd name="connsiteX45" fmla="*/ 830932 w 1035556"/>
              <a:gd name="connsiteY45" fmla="*/ 1148163 h 2174816"/>
              <a:gd name="connsiteX46" fmla="*/ 817194 w 1035556"/>
              <a:gd name="connsiteY46" fmla="*/ 1283513 h 2174816"/>
              <a:gd name="connsiteX47" fmla="*/ 806317 w 1035556"/>
              <a:gd name="connsiteY47" fmla="*/ 1498742 h 2174816"/>
              <a:gd name="connsiteX48" fmla="*/ 806316 w 1035556"/>
              <a:gd name="connsiteY48" fmla="*/ 2095278 h 2174816"/>
              <a:gd name="connsiteX49" fmla="*/ 797602 w 1035556"/>
              <a:gd name="connsiteY49" fmla="*/ 2122033 h 2174816"/>
              <a:gd name="connsiteX50" fmla="*/ 717970 w 1035556"/>
              <a:gd name="connsiteY50" fmla="*/ 2174816 h 2174816"/>
              <a:gd name="connsiteX51" fmla="*/ 638339 w 1035556"/>
              <a:gd name="connsiteY51" fmla="*/ 2122033 h 2174816"/>
              <a:gd name="connsiteX52" fmla="*/ 632937 w 1035556"/>
              <a:gd name="connsiteY52" fmla="*/ 2095278 h 2174816"/>
              <a:gd name="connsiteX53" fmla="*/ 632193 w 1035556"/>
              <a:gd name="connsiteY53" fmla="*/ 2095278 h 2174816"/>
              <a:gd name="connsiteX54" fmla="*/ 633708 w 1035556"/>
              <a:gd name="connsiteY54" fmla="*/ 1500955 h 2174816"/>
              <a:gd name="connsiteX55" fmla="*/ 614352 w 1035556"/>
              <a:gd name="connsiteY55" fmla="*/ 1263598 h 2174816"/>
              <a:gd name="connsiteX56" fmla="*/ 605456 w 1035556"/>
              <a:gd name="connsiteY56" fmla="*/ 1219068 h 2174816"/>
              <a:gd name="connsiteX57" fmla="*/ 594668 w 1035556"/>
              <a:gd name="connsiteY57" fmla="*/ 1263598 h 2174816"/>
              <a:gd name="connsiteX58" fmla="*/ 577694 w 1035556"/>
              <a:gd name="connsiteY58" fmla="*/ 1500955 h 2174816"/>
              <a:gd name="connsiteX59" fmla="*/ 576829 w 1035556"/>
              <a:gd name="connsiteY59" fmla="*/ 2095278 h 2174816"/>
              <a:gd name="connsiteX60" fmla="*/ 574402 w 1035556"/>
              <a:gd name="connsiteY60" fmla="*/ 2095278 h 2174816"/>
              <a:gd name="connsiteX61" fmla="*/ 569001 w 1035556"/>
              <a:gd name="connsiteY61" fmla="*/ 2122033 h 2174816"/>
              <a:gd name="connsiteX62" fmla="*/ 489369 w 1035556"/>
              <a:gd name="connsiteY62" fmla="*/ 2174816 h 2174816"/>
              <a:gd name="connsiteX63" fmla="*/ 409738 w 1035556"/>
              <a:gd name="connsiteY63" fmla="*/ 2122033 h 2174816"/>
              <a:gd name="connsiteX64" fmla="*/ 404336 w 1035556"/>
              <a:gd name="connsiteY64" fmla="*/ 2095278 h 2174816"/>
              <a:gd name="connsiteX65" fmla="*/ 402705 w 1035556"/>
              <a:gd name="connsiteY65" fmla="*/ 2095278 h 2174816"/>
              <a:gd name="connsiteX66" fmla="*/ 402704 w 1035556"/>
              <a:gd name="connsiteY66" fmla="*/ 1498742 h 2174816"/>
              <a:gd name="connsiteX67" fmla="*/ 391827 w 1035556"/>
              <a:gd name="connsiteY67" fmla="*/ 1283513 h 2174816"/>
              <a:gd name="connsiteX68" fmla="*/ 378089 w 1035556"/>
              <a:gd name="connsiteY68" fmla="*/ 1148163 h 2174816"/>
              <a:gd name="connsiteX69" fmla="*/ 379340 w 1035556"/>
              <a:gd name="connsiteY69" fmla="*/ 1106595 h 2174816"/>
              <a:gd name="connsiteX70" fmla="*/ 379341 w 1035556"/>
              <a:gd name="connsiteY70" fmla="*/ 1106595 h 2174816"/>
              <a:gd name="connsiteX71" fmla="*/ 380037 w 1035556"/>
              <a:gd name="connsiteY71" fmla="*/ 1083462 h 2174816"/>
              <a:gd name="connsiteX72" fmla="*/ 390352 w 1035556"/>
              <a:gd name="connsiteY72" fmla="*/ 1021664 h 2174816"/>
              <a:gd name="connsiteX73" fmla="*/ 447345 w 1035556"/>
              <a:gd name="connsiteY73" fmla="*/ 834798 h 2174816"/>
              <a:gd name="connsiteX74" fmla="*/ 414867 w 1035556"/>
              <a:gd name="connsiteY74" fmla="*/ 689811 h 2174816"/>
              <a:gd name="connsiteX75" fmla="*/ 408792 w 1035556"/>
              <a:gd name="connsiteY75" fmla="*/ 698593 h 2174816"/>
              <a:gd name="connsiteX76" fmla="*/ 380855 w 1035556"/>
              <a:gd name="connsiteY76" fmla="*/ 801040 h 2174816"/>
              <a:gd name="connsiteX77" fmla="*/ 380771 w 1035556"/>
              <a:gd name="connsiteY77" fmla="*/ 801398 h 2174816"/>
              <a:gd name="connsiteX78" fmla="*/ 372724 w 1035556"/>
              <a:gd name="connsiteY78" fmla="*/ 833591 h 2174816"/>
              <a:gd name="connsiteX79" fmla="*/ 371006 w 1035556"/>
              <a:gd name="connsiteY79" fmla="*/ 832679 h 2174816"/>
              <a:gd name="connsiteX80" fmla="*/ 368757 w 1035556"/>
              <a:gd name="connsiteY80" fmla="*/ 848919 h 2174816"/>
              <a:gd name="connsiteX81" fmla="*/ 368756 w 1035556"/>
              <a:gd name="connsiteY81" fmla="*/ 848919 h 2174816"/>
              <a:gd name="connsiteX82" fmla="*/ 290800 w 1035556"/>
              <a:gd name="connsiteY82" fmla="*/ 886443 h 2174816"/>
              <a:gd name="connsiteX83" fmla="*/ 149972 w 1035556"/>
              <a:gd name="connsiteY83" fmla="*/ 837136 h 2174816"/>
              <a:gd name="connsiteX84" fmla="*/ 102862 w 1035556"/>
              <a:gd name="connsiteY84" fmla="*/ 932942 h 2174816"/>
              <a:gd name="connsiteX85" fmla="*/ 90358 w 1035556"/>
              <a:gd name="connsiteY85" fmla="*/ 950915 h 2174816"/>
              <a:gd name="connsiteX86" fmla="*/ 23 w 1035556"/>
              <a:gd name="connsiteY86" fmla="*/ 907149 h 2174816"/>
              <a:gd name="connsiteX87" fmla="*/ 23083 w 1035556"/>
              <a:gd name="connsiteY87" fmla="*/ 834189 h 2174816"/>
              <a:gd name="connsiteX88" fmla="*/ 34748 w 1035556"/>
              <a:gd name="connsiteY88" fmla="*/ 793531 h 2174816"/>
              <a:gd name="connsiteX89" fmla="*/ 14415 w 1035556"/>
              <a:gd name="connsiteY89" fmla="*/ 778605 h 2174816"/>
              <a:gd name="connsiteX90" fmla="*/ 5721 w 1035556"/>
              <a:gd name="connsiteY90" fmla="*/ 721813 h 2174816"/>
              <a:gd name="connsiteX91" fmla="*/ 59613 w 1035556"/>
              <a:gd name="connsiteY91" fmla="*/ 680958 h 2174816"/>
              <a:gd name="connsiteX92" fmla="*/ 66296 w 1035556"/>
              <a:gd name="connsiteY92" fmla="*/ 681883 h 2174816"/>
              <a:gd name="connsiteX93" fmla="*/ 87093 w 1035556"/>
              <a:gd name="connsiteY93" fmla="*/ 611583 h 2174816"/>
              <a:gd name="connsiteX94" fmla="*/ 109448 w 1035556"/>
              <a:gd name="connsiteY94" fmla="*/ 546913 h 2174816"/>
              <a:gd name="connsiteX95" fmla="*/ 208635 w 1035556"/>
              <a:gd name="connsiteY95" fmla="*/ 520465 h 2174816"/>
              <a:gd name="connsiteX96" fmla="*/ 247641 w 1035556"/>
              <a:gd name="connsiteY96" fmla="*/ 564505 h 2174816"/>
              <a:gd name="connsiteX97" fmla="*/ 259408 w 1035556"/>
              <a:gd name="connsiteY97" fmla="*/ 614579 h 2174816"/>
              <a:gd name="connsiteX98" fmla="*/ 204354 w 1035556"/>
              <a:gd name="connsiteY98" fmla="*/ 726540 h 2174816"/>
              <a:gd name="connsiteX99" fmla="*/ 261520 w 1035556"/>
              <a:gd name="connsiteY99" fmla="*/ 746555 h 2174816"/>
              <a:gd name="connsiteX100" fmla="*/ 267286 w 1035556"/>
              <a:gd name="connsiteY100" fmla="*/ 726155 h 2174816"/>
              <a:gd name="connsiteX101" fmla="*/ 312327 w 1035556"/>
              <a:gd name="connsiteY101" fmla="*/ 566820 h 2174816"/>
              <a:gd name="connsiteX102" fmla="*/ 419316 w 1035556"/>
              <a:gd name="connsiteY102" fmla="*/ 480463 h 2174816"/>
              <a:gd name="connsiteX103" fmla="*/ 710376 w 1035556"/>
              <a:gd name="connsiteY103" fmla="*/ 152056 h 2174816"/>
              <a:gd name="connsiteX104" fmla="*/ 718294 w 1035556"/>
              <a:gd name="connsiteY104" fmla="*/ 158575 h 2174816"/>
              <a:gd name="connsiteX105" fmla="*/ 765877 w 1035556"/>
              <a:gd name="connsiteY105" fmla="*/ 273203 h 2174816"/>
              <a:gd name="connsiteX106" fmla="*/ 603416 w 1035556"/>
              <a:gd name="connsiteY106" fmla="*/ 435314 h 2174816"/>
              <a:gd name="connsiteX107" fmla="*/ 453722 w 1035556"/>
              <a:gd name="connsiteY107" fmla="*/ 336304 h 2174816"/>
              <a:gd name="connsiteX108" fmla="*/ 445779 w 1035556"/>
              <a:gd name="connsiteY108" fmla="*/ 310772 h 2174816"/>
              <a:gd name="connsiteX109" fmla="*/ 710376 w 1035556"/>
              <a:gd name="connsiteY109" fmla="*/ 152056 h 2174816"/>
              <a:gd name="connsiteX110" fmla="*/ 715794 w 1035556"/>
              <a:gd name="connsiteY110" fmla="*/ 0 h 2174816"/>
              <a:gd name="connsiteX111" fmla="*/ 730041 w 1035556"/>
              <a:gd name="connsiteY111" fmla="*/ 23740 h 2174816"/>
              <a:gd name="connsiteX112" fmla="*/ 580580 w 1035556"/>
              <a:gd name="connsiteY112" fmla="*/ 113392 h 2174816"/>
              <a:gd name="connsiteX113" fmla="*/ 603417 w 1035556"/>
              <a:gd name="connsiteY113" fmla="*/ 111095 h 2174816"/>
              <a:gd name="connsiteX114" fmla="*/ 666654 w 1035556"/>
              <a:gd name="connsiteY114" fmla="*/ 123835 h 2174816"/>
              <a:gd name="connsiteX115" fmla="*/ 686071 w 1035556"/>
              <a:gd name="connsiteY115" fmla="*/ 134351 h 2174816"/>
              <a:gd name="connsiteX116" fmla="*/ 441735 w 1035556"/>
              <a:gd name="connsiteY116" fmla="*/ 280913 h 2174816"/>
              <a:gd name="connsiteX117" fmla="*/ 440956 w 1035556"/>
              <a:gd name="connsiteY117" fmla="*/ 273204 h 2174816"/>
              <a:gd name="connsiteX118" fmla="*/ 468701 w 1035556"/>
              <a:gd name="connsiteY118" fmla="*/ 182568 h 2174816"/>
              <a:gd name="connsiteX119" fmla="*/ 472092 w 1035556"/>
              <a:gd name="connsiteY119" fmla="*/ 178467 h 2174816"/>
              <a:gd name="connsiteX120" fmla="*/ 323195 w 1035556"/>
              <a:gd name="connsiteY120" fmla="*/ 267782 h 2174816"/>
              <a:gd name="connsiteX121" fmla="*/ 308948 w 1035556"/>
              <a:gd name="connsiteY121" fmla="*/ 244042 h 2174816"/>
              <a:gd name="connsiteX122" fmla="*/ 715794 w 1035556"/>
              <a:gd name="connsiteY122" fmla="*/ 0 h 2174816"/>
              <a:gd name="connsiteX0" fmla="*/ 110349 w 1035556"/>
              <a:gd name="connsiteY0" fmla="*/ 596124 h 2174816"/>
              <a:gd name="connsiteX1" fmla="*/ 23401 w 1035556"/>
              <a:gd name="connsiteY1" fmla="*/ 889493 h 2174816"/>
              <a:gd name="connsiteX2" fmla="*/ 27263 w 1035556"/>
              <a:gd name="connsiteY2" fmla="*/ 925772 h 2174816"/>
              <a:gd name="connsiteX3" fmla="*/ 72813 w 1035556"/>
              <a:gd name="connsiteY3" fmla="*/ 936442 h 2174816"/>
              <a:gd name="connsiteX4" fmla="*/ 88960 w 1035556"/>
              <a:gd name="connsiteY4" fmla="*/ 913084 h 2174816"/>
              <a:gd name="connsiteX5" fmla="*/ 178067 w 1035556"/>
              <a:gd name="connsiteY5" fmla="*/ 624105 h 2174816"/>
              <a:gd name="connsiteX6" fmla="*/ 110349 w 1035556"/>
              <a:gd name="connsiteY6" fmla="*/ 596124 h 2174816"/>
              <a:gd name="connsiteX7" fmla="*/ 175525 w 1035556"/>
              <a:gd name="connsiteY7" fmla="*/ 523930 h 2174816"/>
              <a:gd name="connsiteX8" fmla="*/ 141097 w 1035556"/>
              <a:gd name="connsiteY8" fmla="*/ 532122 h 2174816"/>
              <a:gd name="connsiteX9" fmla="*/ 124533 w 1035556"/>
              <a:gd name="connsiteY9" fmla="*/ 584448 h 2174816"/>
              <a:gd name="connsiteX10" fmla="*/ 161865 w 1035556"/>
              <a:gd name="connsiteY10" fmla="*/ 609514 h 2174816"/>
              <a:gd name="connsiteX11" fmla="*/ 191183 w 1035556"/>
              <a:gd name="connsiteY11" fmla="*/ 579678 h 2174816"/>
              <a:gd name="connsiteX12" fmla="*/ 151033 w 1035556"/>
              <a:gd name="connsiteY12" fmla="*/ 598464 h 2174816"/>
              <a:gd name="connsiteX13" fmla="*/ 138655 w 1035556"/>
              <a:gd name="connsiteY13" fmla="*/ 559266 h 2174816"/>
              <a:gd name="connsiteX14" fmla="*/ 178300 w 1035556"/>
              <a:gd name="connsiteY14" fmla="*/ 542399 h 2174816"/>
              <a:gd name="connsiteX15" fmla="*/ 207460 w 1035556"/>
              <a:gd name="connsiteY15" fmla="*/ 571109 h 2174816"/>
              <a:gd name="connsiteX16" fmla="*/ 194339 w 1035556"/>
              <a:gd name="connsiteY16" fmla="*/ 627758 h 2174816"/>
              <a:gd name="connsiteX17" fmla="*/ 141533 w 1035556"/>
              <a:gd name="connsiteY17" fmla="*/ 811275 h 2174816"/>
              <a:gd name="connsiteX18" fmla="*/ 238641 w 1035556"/>
              <a:gd name="connsiteY18" fmla="*/ 613864 h 2174816"/>
              <a:gd name="connsiteX19" fmla="*/ 239531 w 1035556"/>
              <a:gd name="connsiteY19" fmla="*/ 581655 h 2174816"/>
              <a:gd name="connsiteX20" fmla="*/ 211859 w 1035556"/>
              <a:gd name="connsiteY20" fmla="*/ 544505 h 2174816"/>
              <a:gd name="connsiteX21" fmla="*/ 175525 w 1035556"/>
              <a:gd name="connsiteY21" fmla="*/ 523930 h 2174816"/>
              <a:gd name="connsiteX22" fmla="*/ 419316 w 1035556"/>
              <a:gd name="connsiteY22" fmla="*/ 480463 h 2174816"/>
              <a:gd name="connsiteX23" fmla="*/ 605767 w 1035556"/>
              <a:gd name="connsiteY23" fmla="*/ 480463 h 2174816"/>
              <a:gd name="connsiteX24" fmla="*/ 789705 w 1035556"/>
              <a:gd name="connsiteY24" fmla="*/ 480463 h 2174816"/>
              <a:gd name="connsiteX25" fmla="*/ 896694 w 1035556"/>
              <a:gd name="connsiteY25" fmla="*/ 566820 h 2174816"/>
              <a:gd name="connsiteX26" fmla="*/ 941426 w 1035556"/>
              <a:gd name="connsiteY26" fmla="*/ 725060 h 2174816"/>
              <a:gd name="connsiteX27" fmla="*/ 993274 w 1035556"/>
              <a:gd name="connsiteY27" fmla="*/ 908473 h 2174816"/>
              <a:gd name="connsiteX28" fmla="*/ 1024782 w 1035556"/>
              <a:gd name="connsiteY28" fmla="*/ 1019936 h 2174816"/>
              <a:gd name="connsiteX29" fmla="*/ 1031100 w 1035556"/>
              <a:gd name="connsiteY29" fmla="*/ 1043366 h 2174816"/>
              <a:gd name="connsiteX30" fmla="*/ 1033383 w 1035556"/>
              <a:gd name="connsiteY30" fmla="*/ 1051836 h 2174816"/>
              <a:gd name="connsiteX31" fmla="*/ 1033384 w 1035556"/>
              <a:gd name="connsiteY31" fmla="*/ 1051837 h 2174816"/>
              <a:gd name="connsiteX32" fmla="*/ 979859 w 1035556"/>
              <a:gd name="connsiteY32" fmla="*/ 1143219 h 2174816"/>
              <a:gd name="connsiteX33" fmla="*/ 890679 w 1035556"/>
              <a:gd name="connsiteY33" fmla="*/ 1051124 h 2174816"/>
              <a:gd name="connsiteX34" fmla="*/ 890638 w 1035556"/>
              <a:gd name="connsiteY34" fmla="*/ 1050973 h 2174816"/>
              <a:gd name="connsiteX35" fmla="*/ 828176 w 1035556"/>
              <a:gd name="connsiteY35" fmla="*/ 801079 h 2174816"/>
              <a:gd name="connsiteX36" fmla="*/ 828167 w 1035556"/>
              <a:gd name="connsiteY36" fmla="*/ 801040 h 2174816"/>
              <a:gd name="connsiteX37" fmla="*/ 800229 w 1035556"/>
              <a:gd name="connsiteY37" fmla="*/ 698593 h 2174816"/>
              <a:gd name="connsiteX38" fmla="*/ 794155 w 1035556"/>
              <a:gd name="connsiteY38" fmla="*/ 689811 h 2174816"/>
              <a:gd name="connsiteX39" fmla="*/ 761676 w 1035556"/>
              <a:gd name="connsiteY39" fmla="*/ 834798 h 2174816"/>
              <a:gd name="connsiteX40" fmla="*/ 818670 w 1035556"/>
              <a:gd name="connsiteY40" fmla="*/ 1021664 h 2174816"/>
              <a:gd name="connsiteX41" fmla="*/ 828984 w 1035556"/>
              <a:gd name="connsiteY41" fmla="*/ 1083462 h 2174816"/>
              <a:gd name="connsiteX42" fmla="*/ 829681 w 1035556"/>
              <a:gd name="connsiteY42" fmla="*/ 1106595 h 2174816"/>
              <a:gd name="connsiteX43" fmla="*/ 830616 w 1035556"/>
              <a:gd name="connsiteY43" fmla="*/ 1137674 h 2174816"/>
              <a:gd name="connsiteX44" fmla="*/ 830877 w 1035556"/>
              <a:gd name="connsiteY44" fmla="*/ 1146340 h 2174816"/>
              <a:gd name="connsiteX45" fmla="*/ 830932 w 1035556"/>
              <a:gd name="connsiteY45" fmla="*/ 1148163 h 2174816"/>
              <a:gd name="connsiteX46" fmla="*/ 817194 w 1035556"/>
              <a:gd name="connsiteY46" fmla="*/ 1283513 h 2174816"/>
              <a:gd name="connsiteX47" fmla="*/ 806317 w 1035556"/>
              <a:gd name="connsiteY47" fmla="*/ 1498742 h 2174816"/>
              <a:gd name="connsiteX48" fmla="*/ 806316 w 1035556"/>
              <a:gd name="connsiteY48" fmla="*/ 2095278 h 2174816"/>
              <a:gd name="connsiteX49" fmla="*/ 797602 w 1035556"/>
              <a:gd name="connsiteY49" fmla="*/ 2122033 h 2174816"/>
              <a:gd name="connsiteX50" fmla="*/ 717970 w 1035556"/>
              <a:gd name="connsiteY50" fmla="*/ 2174816 h 2174816"/>
              <a:gd name="connsiteX51" fmla="*/ 638339 w 1035556"/>
              <a:gd name="connsiteY51" fmla="*/ 2122033 h 2174816"/>
              <a:gd name="connsiteX52" fmla="*/ 632937 w 1035556"/>
              <a:gd name="connsiteY52" fmla="*/ 2095278 h 2174816"/>
              <a:gd name="connsiteX53" fmla="*/ 632193 w 1035556"/>
              <a:gd name="connsiteY53" fmla="*/ 2095278 h 2174816"/>
              <a:gd name="connsiteX54" fmla="*/ 633708 w 1035556"/>
              <a:gd name="connsiteY54" fmla="*/ 1500955 h 2174816"/>
              <a:gd name="connsiteX55" fmla="*/ 614352 w 1035556"/>
              <a:gd name="connsiteY55" fmla="*/ 1263598 h 2174816"/>
              <a:gd name="connsiteX56" fmla="*/ 605456 w 1035556"/>
              <a:gd name="connsiteY56" fmla="*/ 1219068 h 2174816"/>
              <a:gd name="connsiteX57" fmla="*/ 594668 w 1035556"/>
              <a:gd name="connsiteY57" fmla="*/ 1263598 h 2174816"/>
              <a:gd name="connsiteX58" fmla="*/ 577694 w 1035556"/>
              <a:gd name="connsiteY58" fmla="*/ 1500955 h 2174816"/>
              <a:gd name="connsiteX59" fmla="*/ 576829 w 1035556"/>
              <a:gd name="connsiteY59" fmla="*/ 2095278 h 2174816"/>
              <a:gd name="connsiteX60" fmla="*/ 574402 w 1035556"/>
              <a:gd name="connsiteY60" fmla="*/ 2095278 h 2174816"/>
              <a:gd name="connsiteX61" fmla="*/ 569001 w 1035556"/>
              <a:gd name="connsiteY61" fmla="*/ 2122033 h 2174816"/>
              <a:gd name="connsiteX62" fmla="*/ 489369 w 1035556"/>
              <a:gd name="connsiteY62" fmla="*/ 2174816 h 2174816"/>
              <a:gd name="connsiteX63" fmla="*/ 409738 w 1035556"/>
              <a:gd name="connsiteY63" fmla="*/ 2122033 h 2174816"/>
              <a:gd name="connsiteX64" fmla="*/ 404336 w 1035556"/>
              <a:gd name="connsiteY64" fmla="*/ 2095278 h 2174816"/>
              <a:gd name="connsiteX65" fmla="*/ 402705 w 1035556"/>
              <a:gd name="connsiteY65" fmla="*/ 2095278 h 2174816"/>
              <a:gd name="connsiteX66" fmla="*/ 402704 w 1035556"/>
              <a:gd name="connsiteY66" fmla="*/ 1498742 h 2174816"/>
              <a:gd name="connsiteX67" fmla="*/ 391827 w 1035556"/>
              <a:gd name="connsiteY67" fmla="*/ 1283513 h 2174816"/>
              <a:gd name="connsiteX68" fmla="*/ 378089 w 1035556"/>
              <a:gd name="connsiteY68" fmla="*/ 1148163 h 2174816"/>
              <a:gd name="connsiteX69" fmla="*/ 379340 w 1035556"/>
              <a:gd name="connsiteY69" fmla="*/ 1106595 h 2174816"/>
              <a:gd name="connsiteX70" fmla="*/ 379341 w 1035556"/>
              <a:gd name="connsiteY70" fmla="*/ 1106595 h 2174816"/>
              <a:gd name="connsiteX71" fmla="*/ 380037 w 1035556"/>
              <a:gd name="connsiteY71" fmla="*/ 1083462 h 2174816"/>
              <a:gd name="connsiteX72" fmla="*/ 390352 w 1035556"/>
              <a:gd name="connsiteY72" fmla="*/ 1021664 h 2174816"/>
              <a:gd name="connsiteX73" fmla="*/ 447345 w 1035556"/>
              <a:gd name="connsiteY73" fmla="*/ 834798 h 2174816"/>
              <a:gd name="connsiteX74" fmla="*/ 414867 w 1035556"/>
              <a:gd name="connsiteY74" fmla="*/ 689811 h 2174816"/>
              <a:gd name="connsiteX75" fmla="*/ 408792 w 1035556"/>
              <a:gd name="connsiteY75" fmla="*/ 698593 h 2174816"/>
              <a:gd name="connsiteX76" fmla="*/ 380855 w 1035556"/>
              <a:gd name="connsiteY76" fmla="*/ 801040 h 2174816"/>
              <a:gd name="connsiteX77" fmla="*/ 380771 w 1035556"/>
              <a:gd name="connsiteY77" fmla="*/ 801398 h 2174816"/>
              <a:gd name="connsiteX78" fmla="*/ 372724 w 1035556"/>
              <a:gd name="connsiteY78" fmla="*/ 833591 h 2174816"/>
              <a:gd name="connsiteX79" fmla="*/ 371006 w 1035556"/>
              <a:gd name="connsiteY79" fmla="*/ 832679 h 2174816"/>
              <a:gd name="connsiteX80" fmla="*/ 368757 w 1035556"/>
              <a:gd name="connsiteY80" fmla="*/ 848919 h 2174816"/>
              <a:gd name="connsiteX81" fmla="*/ 368756 w 1035556"/>
              <a:gd name="connsiteY81" fmla="*/ 848919 h 2174816"/>
              <a:gd name="connsiteX82" fmla="*/ 290800 w 1035556"/>
              <a:gd name="connsiteY82" fmla="*/ 886443 h 2174816"/>
              <a:gd name="connsiteX83" fmla="*/ 149972 w 1035556"/>
              <a:gd name="connsiteY83" fmla="*/ 837136 h 2174816"/>
              <a:gd name="connsiteX84" fmla="*/ 102862 w 1035556"/>
              <a:gd name="connsiteY84" fmla="*/ 932942 h 2174816"/>
              <a:gd name="connsiteX85" fmla="*/ 90358 w 1035556"/>
              <a:gd name="connsiteY85" fmla="*/ 950915 h 2174816"/>
              <a:gd name="connsiteX86" fmla="*/ 23 w 1035556"/>
              <a:gd name="connsiteY86" fmla="*/ 907149 h 2174816"/>
              <a:gd name="connsiteX87" fmla="*/ 23083 w 1035556"/>
              <a:gd name="connsiteY87" fmla="*/ 834189 h 2174816"/>
              <a:gd name="connsiteX88" fmla="*/ 34748 w 1035556"/>
              <a:gd name="connsiteY88" fmla="*/ 793531 h 2174816"/>
              <a:gd name="connsiteX89" fmla="*/ 14415 w 1035556"/>
              <a:gd name="connsiteY89" fmla="*/ 778605 h 2174816"/>
              <a:gd name="connsiteX90" fmla="*/ 5721 w 1035556"/>
              <a:gd name="connsiteY90" fmla="*/ 721813 h 2174816"/>
              <a:gd name="connsiteX91" fmla="*/ 66296 w 1035556"/>
              <a:gd name="connsiteY91" fmla="*/ 681883 h 2174816"/>
              <a:gd name="connsiteX92" fmla="*/ 87093 w 1035556"/>
              <a:gd name="connsiteY92" fmla="*/ 611583 h 2174816"/>
              <a:gd name="connsiteX93" fmla="*/ 109448 w 1035556"/>
              <a:gd name="connsiteY93" fmla="*/ 546913 h 2174816"/>
              <a:gd name="connsiteX94" fmla="*/ 208635 w 1035556"/>
              <a:gd name="connsiteY94" fmla="*/ 520465 h 2174816"/>
              <a:gd name="connsiteX95" fmla="*/ 247641 w 1035556"/>
              <a:gd name="connsiteY95" fmla="*/ 564505 h 2174816"/>
              <a:gd name="connsiteX96" fmla="*/ 259408 w 1035556"/>
              <a:gd name="connsiteY96" fmla="*/ 614579 h 2174816"/>
              <a:gd name="connsiteX97" fmla="*/ 204354 w 1035556"/>
              <a:gd name="connsiteY97" fmla="*/ 726540 h 2174816"/>
              <a:gd name="connsiteX98" fmla="*/ 261520 w 1035556"/>
              <a:gd name="connsiteY98" fmla="*/ 746555 h 2174816"/>
              <a:gd name="connsiteX99" fmla="*/ 267286 w 1035556"/>
              <a:gd name="connsiteY99" fmla="*/ 726155 h 2174816"/>
              <a:gd name="connsiteX100" fmla="*/ 312327 w 1035556"/>
              <a:gd name="connsiteY100" fmla="*/ 566820 h 2174816"/>
              <a:gd name="connsiteX101" fmla="*/ 419316 w 1035556"/>
              <a:gd name="connsiteY101" fmla="*/ 480463 h 2174816"/>
              <a:gd name="connsiteX102" fmla="*/ 710376 w 1035556"/>
              <a:gd name="connsiteY102" fmla="*/ 152056 h 2174816"/>
              <a:gd name="connsiteX103" fmla="*/ 718294 w 1035556"/>
              <a:gd name="connsiteY103" fmla="*/ 158575 h 2174816"/>
              <a:gd name="connsiteX104" fmla="*/ 765877 w 1035556"/>
              <a:gd name="connsiteY104" fmla="*/ 273203 h 2174816"/>
              <a:gd name="connsiteX105" fmla="*/ 603416 w 1035556"/>
              <a:gd name="connsiteY105" fmla="*/ 435314 h 2174816"/>
              <a:gd name="connsiteX106" fmla="*/ 453722 w 1035556"/>
              <a:gd name="connsiteY106" fmla="*/ 336304 h 2174816"/>
              <a:gd name="connsiteX107" fmla="*/ 445779 w 1035556"/>
              <a:gd name="connsiteY107" fmla="*/ 310772 h 2174816"/>
              <a:gd name="connsiteX108" fmla="*/ 710376 w 1035556"/>
              <a:gd name="connsiteY108" fmla="*/ 152056 h 2174816"/>
              <a:gd name="connsiteX109" fmla="*/ 715794 w 1035556"/>
              <a:gd name="connsiteY109" fmla="*/ 0 h 2174816"/>
              <a:gd name="connsiteX110" fmla="*/ 730041 w 1035556"/>
              <a:gd name="connsiteY110" fmla="*/ 23740 h 2174816"/>
              <a:gd name="connsiteX111" fmla="*/ 580580 w 1035556"/>
              <a:gd name="connsiteY111" fmla="*/ 113392 h 2174816"/>
              <a:gd name="connsiteX112" fmla="*/ 603417 w 1035556"/>
              <a:gd name="connsiteY112" fmla="*/ 111095 h 2174816"/>
              <a:gd name="connsiteX113" fmla="*/ 666654 w 1035556"/>
              <a:gd name="connsiteY113" fmla="*/ 123835 h 2174816"/>
              <a:gd name="connsiteX114" fmla="*/ 686071 w 1035556"/>
              <a:gd name="connsiteY114" fmla="*/ 134351 h 2174816"/>
              <a:gd name="connsiteX115" fmla="*/ 441735 w 1035556"/>
              <a:gd name="connsiteY115" fmla="*/ 280913 h 2174816"/>
              <a:gd name="connsiteX116" fmla="*/ 440956 w 1035556"/>
              <a:gd name="connsiteY116" fmla="*/ 273204 h 2174816"/>
              <a:gd name="connsiteX117" fmla="*/ 468701 w 1035556"/>
              <a:gd name="connsiteY117" fmla="*/ 182568 h 2174816"/>
              <a:gd name="connsiteX118" fmla="*/ 472092 w 1035556"/>
              <a:gd name="connsiteY118" fmla="*/ 178467 h 2174816"/>
              <a:gd name="connsiteX119" fmla="*/ 323195 w 1035556"/>
              <a:gd name="connsiteY119" fmla="*/ 267782 h 2174816"/>
              <a:gd name="connsiteX120" fmla="*/ 308948 w 1035556"/>
              <a:gd name="connsiteY120" fmla="*/ 244042 h 2174816"/>
              <a:gd name="connsiteX121" fmla="*/ 715794 w 1035556"/>
              <a:gd name="connsiteY121" fmla="*/ 0 h 2174816"/>
              <a:gd name="connsiteX0" fmla="*/ 110349 w 1035556"/>
              <a:gd name="connsiteY0" fmla="*/ 596124 h 2174816"/>
              <a:gd name="connsiteX1" fmla="*/ 23401 w 1035556"/>
              <a:gd name="connsiteY1" fmla="*/ 889493 h 2174816"/>
              <a:gd name="connsiteX2" fmla="*/ 27263 w 1035556"/>
              <a:gd name="connsiteY2" fmla="*/ 925772 h 2174816"/>
              <a:gd name="connsiteX3" fmla="*/ 72813 w 1035556"/>
              <a:gd name="connsiteY3" fmla="*/ 936442 h 2174816"/>
              <a:gd name="connsiteX4" fmla="*/ 88960 w 1035556"/>
              <a:gd name="connsiteY4" fmla="*/ 913084 h 2174816"/>
              <a:gd name="connsiteX5" fmla="*/ 178067 w 1035556"/>
              <a:gd name="connsiteY5" fmla="*/ 624105 h 2174816"/>
              <a:gd name="connsiteX6" fmla="*/ 110349 w 1035556"/>
              <a:gd name="connsiteY6" fmla="*/ 596124 h 2174816"/>
              <a:gd name="connsiteX7" fmla="*/ 175525 w 1035556"/>
              <a:gd name="connsiteY7" fmla="*/ 523930 h 2174816"/>
              <a:gd name="connsiteX8" fmla="*/ 141097 w 1035556"/>
              <a:gd name="connsiteY8" fmla="*/ 532122 h 2174816"/>
              <a:gd name="connsiteX9" fmla="*/ 124533 w 1035556"/>
              <a:gd name="connsiteY9" fmla="*/ 584448 h 2174816"/>
              <a:gd name="connsiteX10" fmla="*/ 161865 w 1035556"/>
              <a:gd name="connsiteY10" fmla="*/ 609514 h 2174816"/>
              <a:gd name="connsiteX11" fmla="*/ 191183 w 1035556"/>
              <a:gd name="connsiteY11" fmla="*/ 579678 h 2174816"/>
              <a:gd name="connsiteX12" fmla="*/ 151033 w 1035556"/>
              <a:gd name="connsiteY12" fmla="*/ 598464 h 2174816"/>
              <a:gd name="connsiteX13" fmla="*/ 138655 w 1035556"/>
              <a:gd name="connsiteY13" fmla="*/ 559266 h 2174816"/>
              <a:gd name="connsiteX14" fmla="*/ 178300 w 1035556"/>
              <a:gd name="connsiteY14" fmla="*/ 542399 h 2174816"/>
              <a:gd name="connsiteX15" fmla="*/ 207460 w 1035556"/>
              <a:gd name="connsiteY15" fmla="*/ 571109 h 2174816"/>
              <a:gd name="connsiteX16" fmla="*/ 194339 w 1035556"/>
              <a:gd name="connsiteY16" fmla="*/ 627758 h 2174816"/>
              <a:gd name="connsiteX17" fmla="*/ 141533 w 1035556"/>
              <a:gd name="connsiteY17" fmla="*/ 811275 h 2174816"/>
              <a:gd name="connsiteX18" fmla="*/ 238641 w 1035556"/>
              <a:gd name="connsiteY18" fmla="*/ 613864 h 2174816"/>
              <a:gd name="connsiteX19" fmla="*/ 239531 w 1035556"/>
              <a:gd name="connsiteY19" fmla="*/ 581655 h 2174816"/>
              <a:gd name="connsiteX20" fmla="*/ 211859 w 1035556"/>
              <a:gd name="connsiteY20" fmla="*/ 544505 h 2174816"/>
              <a:gd name="connsiteX21" fmla="*/ 175525 w 1035556"/>
              <a:gd name="connsiteY21" fmla="*/ 523930 h 2174816"/>
              <a:gd name="connsiteX22" fmla="*/ 419316 w 1035556"/>
              <a:gd name="connsiteY22" fmla="*/ 480463 h 2174816"/>
              <a:gd name="connsiteX23" fmla="*/ 605767 w 1035556"/>
              <a:gd name="connsiteY23" fmla="*/ 480463 h 2174816"/>
              <a:gd name="connsiteX24" fmla="*/ 789705 w 1035556"/>
              <a:gd name="connsiteY24" fmla="*/ 480463 h 2174816"/>
              <a:gd name="connsiteX25" fmla="*/ 896694 w 1035556"/>
              <a:gd name="connsiteY25" fmla="*/ 566820 h 2174816"/>
              <a:gd name="connsiteX26" fmla="*/ 941426 w 1035556"/>
              <a:gd name="connsiteY26" fmla="*/ 725060 h 2174816"/>
              <a:gd name="connsiteX27" fmla="*/ 993274 w 1035556"/>
              <a:gd name="connsiteY27" fmla="*/ 908473 h 2174816"/>
              <a:gd name="connsiteX28" fmla="*/ 1024782 w 1035556"/>
              <a:gd name="connsiteY28" fmla="*/ 1019936 h 2174816"/>
              <a:gd name="connsiteX29" fmla="*/ 1031100 w 1035556"/>
              <a:gd name="connsiteY29" fmla="*/ 1043366 h 2174816"/>
              <a:gd name="connsiteX30" fmla="*/ 1033383 w 1035556"/>
              <a:gd name="connsiteY30" fmla="*/ 1051836 h 2174816"/>
              <a:gd name="connsiteX31" fmla="*/ 1033384 w 1035556"/>
              <a:gd name="connsiteY31" fmla="*/ 1051837 h 2174816"/>
              <a:gd name="connsiteX32" fmla="*/ 979859 w 1035556"/>
              <a:gd name="connsiteY32" fmla="*/ 1143219 h 2174816"/>
              <a:gd name="connsiteX33" fmla="*/ 890679 w 1035556"/>
              <a:gd name="connsiteY33" fmla="*/ 1051124 h 2174816"/>
              <a:gd name="connsiteX34" fmla="*/ 890638 w 1035556"/>
              <a:gd name="connsiteY34" fmla="*/ 1050973 h 2174816"/>
              <a:gd name="connsiteX35" fmla="*/ 828176 w 1035556"/>
              <a:gd name="connsiteY35" fmla="*/ 801079 h 2174816"/>
              <a:gd name="connsiteX36" fmla="*/ 828167 w 1035556"/>
              <a:gd name="connsiteY36" fmla="*/ 801040 h 2174816"/>
              <a:gd name="connsiteX37" fmla="*/ 800229 w 1035556"/>
              <a:gd name="connsiteY37" fmla="*/ 698593 h 2174816"/>
              <a:gd name="connsiteX38" fmla="*/ 794155 w 1035556"/>
              <a:gd name="connsiteY38" fmla="*/ 689811 h 2174816"/>
              <a:gd name="connsiteX39" fmla="*/ 761676 w 1035556"/>
              <a:gd name="connsiteY39" fmla="*/ 834798 h 2174816"/>
              <a:gd name="connsiteX40" fmla="*/ 818670 w 1035556"/>
              <a:gd name="connsiteY40" fmla="*/ 1021664 h 2174816"/>
              <a:gd name="connsiteX41" fmla="*/ 828984 w 1035556"/>
              <a:gd name="connsiteY41" fmla="*/ 1083462 h 2174816"/>
              <a:gd name="connsiteX42" fmla="*/ 829681 w 1035556"/>
              <a:gd name="connsiteY42" fmla="*/ 1106595 h 2174816"/>
              <a:gd name="connsiteX43" fmla="*/ 830616 w 1035556"/>
              <a:gd name="connsiteY43" fmla="*/ 1137674 h 2174816"/>
              <a:gd name="connsiteX44" fmla="*/ 830877 w 1035556"/>
              <a:gd name="connsiteY44" fmla="*/ 1146340 h 2174816"/>
              <a:gd name="connsiteX45" fmla="*/ 830932 w 1035556"/>
              <a:gd name="connsiteY45" fmla="*/ 1148163 h 2174816"/>
              <a:gd name="connsiteX46" fmla="*/ 817194 w 1035556"/>
              <a:gd name="connsiteY46" fmla="*/ 1283513 h 2174816"/>
              <a:gd name="connsiteX47" fmla="*/ 806317 w 1035556"/>
              <a:gd name="connsiteY47" fmla="*/ 1498742 h 2174816"/>
              <a:gd name="connsiteX48" fmla="*/ 806316 w 1035556"/>
              <a:gd name="connsiteY48" fmla="*/ 2095278 h 2174816"/>
              <a:gd name="connsiteX49" fmla="*/ 797602 w 1035556"/>
              <a:gd name="connsiteY49" fmla="*/ 2122033 h 2174816"/>
              <a:gd name="connsiteX50" fmla="*/ 717970 w 1035556"/>
              <a:gd name="connsiteY50" fmla="*/ 2174816 h 2174816"/>
              <a:gd name="connsiteX51" fmla="*/ 638339 w 1035556"/>
              <a:gd name="connsiteY51" fmla="*/ 2122033 h 2174816"/>
              <a:gd name="connsiteX52" fmla="*/ 632937 w 1035556"/>
              <a:gd name="connsiteY52" fmla="*/ 2095278 h 2174816"/>
              <a:gd name="connsiteX53" fmla="*/ 632193 w 1035556"/>
              <a:gd name="connsiteY53" fmla="*/ 2095278 h 2174816"/>
              <a:gd name="connsiteX54" fmla="*/ 633708 w 1035556"/>
              <a:gd name="connsiteY54" fmla="*/ 1500955 h 2174816"/>
              <a:gd name="connsiteX55" fmla="*/ 614352 w 1035556"/>
              <a:gd name="connsiteY55" fmla="*/ 1263598 h 2174816"/>
              <a:gd name="connsiteX56" fmla="*/ 605456 w 1035556"/>
              <a:gd name="connsiteY56" fmla="*/ 1219068 h 2174816"/>
              <a:gd name="connsiteX57" fmla="*/ 594668 w 1035556"/>
              <a:gd name="connsiteY57" fmla="*/ 1263598 h 2174816"/>
              <a:gd name="connsiteX58" fmla="*/ 577694 w 1035556"/>
              <a:gd name="connsiteY58" fmla="*/ 1500955 h 2174816"/>
              <a:gd name="connsiteX59" fmla="*/ 576829 w 1035556"/>
              <a:gd name="connsiteY59" fmla="*/ 2095278 h 2174816"/>
              <a:gd name="connsiteX60" fmla="*/ 574402 w 1035556"/>
              <a:gd name="connsiteY60" fmla="*/ 2095278 h 2174816"/>
              <a:gd name="connsiteX61" fmla="*/ 569001 w 1035556"/>
              <a:gd name="connsiteY61" fmla="*/ 2122033 h 2174816"/>
              <a:gd name="connsiteX62" fmla="*/ 489369 w 1035556"/>
              <a:gd name="connsiteY62" fmla="*/ 2174816 h 2174816"/>
              <a:gd name="connsiteX63" fmla="*/ 409738 w 1035556"/>
              <a:gd name="connsiteY63" fmla="*/ 2122033 h 2174816"/>
              <a:gd name="connsiteX64" fmla="*/ 404336 w 1035556"/>
              <a:gd name="connsiteY64" fmla="*/ 2095278 h 2174816"/>
              <a:gd name="connsiteX65" fmla="*/ 402705 w 1035556"/>
              <a:gd name="connsiteY65" fmla="*/ 2095278 h 2174816"/>
              <a:gd name="connsiteX66" fmla="*/ 402704 w 1035556"/>
              <a:gd name="connsiteY66" fmla="*/ 1498742 h 2174816"/>
              <a:gd name="connsiteX67" fmla="*/ 391827 w 1035556"/>
              <a:gd name="connsiteY67" fmla="*/ 1283513 h 2174816"/>
              <a:gd name="connsiteX68" fmla="*/ 378089 w 1035556"/>
              <a:gd name="connsiteY68" fmla="*/ 1148163 h 2174816"/>
              <a:gd name="connsiteX69" fmla="*/ 379340 w 1035556"/>
              <a:gd name="connsiteY69" fmla="*/ 1106595 h 2174816"/>
              <a:gd name="connsiteX70" fmla="*/ 379341 w 1035556"/>
              <a:gd name="connsiteY70" fmla="*/ 1106595 h 2174816"/>
              <a:gd name="connsiteX71" fmla="*/ 380037 w 1035556"/>
              <a:gd name="connsiteY71" fmla="*/ 1083462 h 2174816"/>
              <a:gd name="connsiteX72" fmla="*/ 390352 w 1035556"/>
              <a:gd name="connsiteY72" fmla="*/ 1021664 h 2174816"/>
              <a:gd name="connsiteX73" fmla="*/ 447345 w 1035556"/>
              <a:gd name="connsiteY73" fmla="*/ 834798 h 2174816"/>
              <a:gd name="connsiteX74" fmla="*/ 414867 w 1035556"/>
              <a:gd name="connsiteY74" fmla="*/ 689811 h 2174816"/>
              <a:gd name="connsiteX75" fmla="*/ 408792 w 1035556"/>
              <a:gd name="connsiteY75" fmla="*/ 698593 h 2174816"/>
              <a:gd name="connsiteX76" fmla="*/ 380855 w 1035556"/>
              <a:gd name="connsiteY76" fmla="*/ 801040 h 2174816"/>
              <a:gd name="connsiteX77" fmla="*/ 380771 w 1035556"/>
              <a:gd name="connsiteY77" fmla="*/ 801398 h 2174816"/>
              <a:gd name="connsiteX78" fmla="*/ 372724 w 1035556"/>
              <a:gd name="connsiteY78" fmla="*/ 833591 h 2174816"/>
              <a:gd name="connsiteX79" fmla="*/ 371006 w 1035556"/>
              <a:gd name="connsiteY79" fmla="*/ 832679 h 2174816"/>
              <a:gd name="connsiteX80" fmla="*/ 368757 w 1035556"/>
              <a:gd name="connsiteY80" fmla="*/ 848919 h 2174816"/>
              <a:gd name="connsiteX81" fmla="*/ 368756 w 1035556"/>
              <a:gd name="connsiteY81" fmla="*/ 848919 h 2174816"/>
              <a:gd name="connsiteX82" fmla="*/ 290800 w 1035556"/>
              <a:gd name="connsiteY82" fmla="*/ 886443 h 2174816"/>
              <a:gd name="connsiteX83" fmla="*/ 149972 w 1035556"/>
              <a:gd name="connsiteY83" fmla="*/ 837136 h 2174816"/>
              <a:gd name="connsiteX84" fmla="*/ 102862 w 1035556"/>
              <a:gd name="connsiteY84" fmla="*/ 932942 h 2174816"/>
              <a:gd name="connsiteX85" fmla="*/ 90358 w 1035556"/>
              <a:gd name="connsiteY85" fmla="*/ 950915 h 2174816"/>
              <a:gd name="connsiteX86" fmla="*/ 23 w 1035556"/>
              <a:gd name="connsiteY86" fmla="*/ 907149 h 2174816"/>
              <a:gd name="connsiteX87" fmla="*/ 23083 w 1035556"/>
              <a:gd name="connsiteY87" fmla="*/ 834189 h 2174816"/>
              <a:gd name="connsiteX88" fmla="*/ 34748 w 1035556"/>
              <a:gd name="connsiteY88" fmla="*/ 793531 h 2174816"/>
              <a:gd name="connsiteX89" fmla="*/ 14415 w 1035556"/>
              <a:gd name="connsiteY89" fmla="*/ 778605 h 2174816"/>
              <a:gd name="connsiteX90" fmla="*/ 5721 w 1035556"/>
              <a:gd name="connsiteY90" fmla="*/ 721813 h 2174816"/>
              <a:gd name="connsiteX91" fmla="*/ 66296 w 1035556"/>
              <a:gd name="connsiteY91" fmla="*/ 681883 h 2174816"/>
              <a:gd name="connsiteX92" fmla="*/ 87093 w 1035556"/>
              <a:gd name="connsiteY92" fmla="*/ 611583 h 2174816"/>
              <a:gd name="connsiteX93" fmla="*/ 109448 w 1035556"/>
              <a:gd name="connsiteY93" fmla="*/ 546913 h 2174816"/>
              <a:gd name="connsiteX94" fmla="*/ 208635 w 1035556"/>
              <a:gd name="connsiteY94" fmla="*/ 520465 h 2174816"/>
              <a:gd name="connsiteX95" fmla="*/ 247641 w 1035556"/>
              <a:gd name="connsiteY95" fmla="*/ 564505 h 2174816"/>
              <a:gd name="connsiteX96" fmla="*/ 259408 w 1035556"/>
              <a:gd name="connsiteY96" fmla="*/ 614579 h 2174816"/>
              <a:gd name="connsiteX97" fmla="*/ 204354 w 1035556"/>
              <a:gd name="connsiteY97" fmla="*/ 726540 h 2174816"/>
              <a:gd name="connsiteX98" fmla="*/ 261520 w 1035556"/>
              <a:gd name="connsiteY98" fmla="*/ 746555 h 2174816"/>
              <a:gd name="connsiteX99" fmla="*/ 267286 w 1035556"/>
              <a:gd name="connsiteY99" fmla="*/ 726155 h 2174816"/>
              <a:gd name="connsiteX100" fmla="*/ 312327 w 1035556"/>
              <a:gd name="connsiteY100" fmla="*/ 566820 h 2174816"/>
              <a:gd name="connsiteX101" fmla="*/ 419316 w 1035556"/>
              <a:gd name="connsiteY101" fmla="*/ 480463 h 2174816"/>
              <a:gd name="connsiteX102" fmla="*/ 710376 w 1035556"/>
              <a:gd name="connsiteY102" fmla="*/ 152056 h 2174816"/>
              <a:gd name="connsiteX103" fmla="*/ 718294 w 1035556"/>
              <a:gd name="connsiteY103" fmla="*/ 158575 h 2174816"/>
              <a:gd name="connsiteX104" fmla="*/ 765877 w 1035556"/>
              <a:gd name="connsiteY104" fmla="*/ 273203 h 2174816"/>
              <a:gd name="connsiteX105" fmla="*/ 603416 w 1035556"/>
              <a:gd name="connsiteY105" fmla="*/ 435314 h 2174816"/>
              <a:gd name="connsiteX106" fmla="*/ 453722 w 1035556"/>
              <a:gd name="connsiteY106" fmla="*/ 336304 h 2174816"/>
              <a:gd name="connsiteX107" fmla="*/ 445779 w 1035556"/>
              <a:gd name="connsiteY107" fmla="*/ 310772 h 2174816"/>
              <a:gd name="connsiteX108" fmla="*/ 710376 w 1035556"/>
              <a:gd name="connsiteY108" fmla="*/ 152056 h 2174816"/>
              <a:gd name="connsiteX109" fmla="*/ 715794 w 1035556"/>
              <a:gd name="connsiteY109" fmla="*/ 0 h 2174816"/>
              <a:gd name="connsiteX110" fmla="*/ 730041 w 1035556"/>
              <a:gd name="connsiteY110" fmla="*/ 23740 h 2174816"/>
              <a:gd name="connsiteX111" fmla="*/ 580580 w 1035556"/>
              <a:gd name="connsiteY111" fmla="*/ 113392 h 2174816"/>
              <a:gd name="connsiteX112" fmla="*/ 603417 w 1035556"/>
              <a:gd name="connsiteY112" fmla="*/ 111095 h 2174816"/>
              <a:gd name="connsiteX113" fmla="*/ 666654 w 1035556"/>
              <a:gd name="connsiteY113" fmla="*/ 123835 h 2174816"/>
              <a:gd name="connsiteX114" fmla="*/ 686071 w 1035556"/>
              <a:gd name="connsiteY114" fmla="*/ 134351 h 2174816"/>
              <a:gd name="connsiteX115" fmla="*/ 441735 w 1035556"/>
              <a:gd name="connsiteY115" fmla="*/ 280913 h 2174816"/>
              <a:gd name="connsiteX116" fmla="*/ 440956 w 1035556"/>
              <a:gd name="connsiteY116" fmla="*/ 273204 h 2174816"/>
              <a:gd name="connsiteX117" fmla="*/ 468701 w 1035556"/>
              <a:gd name="connsiteY117" fmla="*/ 182568 h 2174816"/>
              <a:gd name="connsiteX118" fmla="*/ 472092 w 1035556"/>
              <a:gd name="connsiteY118" fmla="*/ 178467 h 2174816"/>
              <a:gd name="connsiteX119" fmla="*/ 323195 w 1035556"/>
              <a:gd name="connsiteY119" fmla="*/ 267782 h 2174816"/>
              <a:gd name="connsiteX120" fmla="*/ 308948 w 1035556"/>
              <a:gd name="connsiteY120" fmla="*/ 244042 h 2174816"/>
              <a:gd name="connsiteX121" fmla="*/ 715794 w 1035556"/>
              <a:gd name="connsiteY121" fmla="*/ 0 h 2174816"/>
              <a:gd name="connsiteX0" fmla="*/ 110349 w 1035556"/>
              <a:gd name="connsiteY0" fmla="*/ 596124 h 2174816"/>
              <a:gd name="connsiteX1" fmla="*/ 23401 w 1035556"/>
              <a:gd name="connsiteY1" fmla="*/ 889493 h 2174816"/>
              <a:gd name="connsiteX2" fmla="*/ 27263 w 1035556"/>
              <a:gd name="connsiteY2" fmla="*/ 925772 h 2174816"/>
              <a:gd name="connsiteX3" fmla="*/ 72813 w 1035556"/>
              <a:gd name="connsiteY3" fmla="*/ 936442 h 2174816"/>
              <a:gd name="connsiteX4" fmla="*/ 88960 w 1035556"/>
              <a:gd name="connsiteY4" fmla="*/ 913084 h 2174816"/>
              <a:gd name="connsiteX5" fmla="*/ 178067 w 1035556"/>
              <a:gd name="connsiteY5" fmla="*/ 624105 h 2174816"/>
              <a:gd name="connsiteX6" fmla="*/ 110349 w 1035556"/>
              <a:gd name="connsiteY6" fmla="*/ 596124 h 2174816"/>
              <a:gd name="connsiteX7" fmla="*/ 175525 w 1035556"/>
              <a:gd name="connsiteY7" fmla="*/ 523930 h 2174816"/>
              <a:gd name="connsiteX8" fmla="*/ 141097 w 1035556"/>
              <a:gd name="connsiteY8" fmla="*/ 532122 h 2174816"/>
              <a:gd name="connsiteX9" fmla="*/ 124533 w 1035556"/>
              <a:gd name="connsiteY9" fmla="*/ 584448 h 2174816"/>
              <a:gd name="connsiteX10" fmla="*/ 161865 w 1035556"/>
              <a:gd name="connsiteY10" fmla="*/ 609514 h 2174816"/>
              <a:gd name="connsiteX11" fmla="*/ 191183 w 1035556"/>
              <a:gd name="connsiteY11" fmla="*/ 579678 h 2174816"/>
              <a:gd name="connsiteX12" fmla="*/ 151033 w 1035556"/>
              <a:gd name="connsiteY12" fmla="*/ 598464 h 2174816"/>
              <a:gd name="connsiteX13" fmla="*/ 138655 w 1035556"/>
              <a:gd name="connsiteY13" fmla="*/ 559266 h 2174816"/>
              <a:gd name="connsiteX14" fmla="*/ 178300 w 1035556"/>
              <a:gd name="connsiteY14" fmla="*/ 542399 h 2174816"/>
              <a:gd name="connsiteX15" fmla="*/ 207460 w 1035556"/>
              <a:gd name="connsiteY15" fmla="*/ 571109 h 2174816"/>
              <a:gd name="connsiteX16" fmla="*/ 194339 w 1035556"/>
              <a:gd name="connsiteY16" fmla="*/ 627758 h 2174816"/>
              <a:gd name="connsiteX17" fmla="*/ 141533 w 1035556"/>
              <a:gd name="connsiteY17" fmla="*/ 811275 h 2174816"/>
              <a:gd name="connsiteX18" fmla="*/ 238641 w 1035556"/>
              <a:gd name="connsiteY18" fmla="*/ 613864 h 2174816"/>
              <a:gd name="connsiteX19" fmla="*/ 239531 w 1035556"/>
              <a:gd name="connsiteY19" fmla="*/ 581655 h 2174816"/>
              <a:gd name="connsiteX20" fmla="*/ 211859 w 1035556"/>
              <a:gd name="connsiteY20" fmla="*/ 544505 h 2174816"/>
              <a:gd name="connsiteX21" fmla="*/ 175525 w 1035556"/>
              <a:gd name="connsiteY21" fmla="*/ 523930 h 2174816"/>
              <a:gd name="connsiteX22" fmla="*/ 419316 w 1035556"/>
              <a:gd name="connsiteY22" fmla="*/ 480463 h 2174816"/>
              <a:gd name="connsiteX23" fmla="*/ 605767 w 1035556"/>
              <a:gd name="connsiteY23" fmla="*/ 480463 h 2174816"/>
              <a:gd name="connsiteX24" fmla="*/ 789705 w 1035556"/>
              <a:gd name="connsiteY24" fmla="*/ 480463 h 2174816"/>
              <a:gd name="connsiteX25" fmla="*/ 896694 w 1035556"/>
              <a:gd name="connsiteY25" fmla="*/ 566820 h 2174816"/>
              <a:gd name="connsiteX26" fmla="*/ 941426 w 1035556"/>
              <a:gd name="connsiteY26" fmla="*/ 725060 h 2174816"/>
              <a:gd name="connsiteX27" fmla="*/ 993274 w 1035556"/>
              <a:gd name="connsiteY27" fmla="*/ 908473 h 2174816"/>
              <a:gd name="connsiteX28" fmla="*/ 1024782 w 1035556"/>
              <a:gd name="connsiteY28" fmla="*/ 1019936 h 2174816"/>
              <a:gd name="connsiteX29" fmla="*/ 1031100 w 1035556"/>
              <a:gd name="connsiteY29" fmla="*/ 1043366 h 2174816"/>
              <a:gd name="connsiteX30" fmla="*/ 1033383 w 1035556"/>
              <a:gd name="connsiteY30" fmla="*/ 1051836 h 2174816"/>
              <a:gd name="connsiteX31" fmla="*/ 1033384 w 1035556"/>
              <a:gd name="connsiteY31" fmla="*/ 1051837 h 2174816"/>
              <a:gd name="connsiteX32" fmla="*/ 979859 w 1035556"/>
              <a:gd name="connsiteY32" fmla="*/ 1143219 h 2174816"/>
              <a:gd name="connsiteX33" fmla="*/ 890679 w 1035556"/>
              <a:gd name="connsiteY33" fmla="*/ 1051124 h 2174816"/>
              <a:gd name="connsiteX34" fmla="*/ 890638 w 1035556"/>
              <a:gd name="connsiteY34" fmla="*/ 1050973 h 2174816"/>
              <a:gd name="connsiteX35" fmla="*/ 828176 w 1035556"/>
              <a:gd name="connsiteY35" fmla="*/ 801079 h 2174816"/>
              <a:gd name="connsiteX36" fmla="*/ 828167 w 1035556"/>
              <a:gd name="connsiteY36" fmla="*/ 801040 h 2174816"/>
              <a:gd name="connsiteX37" fmla="*/ 800229 w 1035556"/>
              <a:gd name="connsiteY37" fmla="*/ 698593 h 2174816"/>
              <a:gd name="connsiteX38" fmla="*/ 794155 w 1035556"/>
              <a:gd name="connsiteY38" fmla="*/ 689811 h 2174816"/>
              <a:gd name="connsiteX39" fmla="*/ 761676 w 1035556"/>
              <a:gd name="connsiteY39" fmla="*/ 834798 h 2174816"/>
              <a:gd name="connsiteX40" fmla="*/ 818670 w 1035556"/>
              <a:gd name="connsiteY40" fmla="*/ 1021664 h 2174816"/>
              <a:gd name="connsiteX41" fmla="*/ 828984 w 1035556"/>
              <a:gd name="connsiteY41" fmla="*/ 1083462 h 2174816"/>
              <a:gd name="connsiteX42" fmla="*/ 829681 w 1035556"/>
              <a:gd name="connsiteY42" fmla="*/ 1106595 h 2174816"/>
              <a:gd name="connsiteX43" fmla="*/ 830616 w 1035556"/>
              <a:gd name="connsiteY43" fmla="*/ 1137674 h 2174816"/>
              <a:gd name="connsiteX44" fmla="*/ 830877 w 1035556"/>
              <a:gd name="connsiteY44" fmla="*/ 1146340 h 2174816"/>
              <a:gd name="connsiteX45" fmla="*/ 830932 w 1035556"/>
              <a:gd name="connsiteY45" fmla="*/ 1148163 h 2174816"/>
              <a:gd name="connsiteX46" fmla="*/ 817194 w 1035556"/>
              <a:gd name="connsiteY46" fmla="*/ 1283513 h 2174816"/>
              <a:gd name="connsiteX47" fmla="*/ 806317 w 1035556"/>
              <a:gd name="connsiteY47" fmla="*/ 1498742 h 2174816"/>
              <a:gd name="connsiteX48" fmla="*/ 806316 w 1035556"/>
              <a:gd name="connsiteY48" fmla="*/ 2095278 h 2174816"/>
              <a:gd name="connsiteX49" fmla="*/ 797602 w 1035556"/>
              <a:gd name="connsiteY49" fmla="*/ 2122033 h 2174816"/>
              <a:gd name="connsiteX50" fmla="*/ 717970 w 1035556"/>
              <a:gd name="connsiteY50" fmla="*/ 2174816 h 2174816"/>
              <a:gd name="connsiteX51" fmla="*/ 638339 w 1035556"/>
              <a:gd name="connsiteY51" fmla="*/ 2122033 h 2174816"/>
              <a:gd name="connsiteX52" fmla="*/ 632937 w 1035556"/>
              <a:gd name="connsiteY52" fmla="*/ 2095278 h 2174816"/>
              <a:gd name="connsiteX53" fmla="*/ 632193 w 1035556"/>
              <a:gd name="connsiteY53" fmla="*/ 2095278 h 2174816"/>
              <a:gd name="connsiteX54" fmla="*/ 633708 w 1035556"/>
              <a:gd name="connsiteY54" fmla="*/ 1500955 h 2174816"/>
              <a:gd name="connsiteX55" fmla="*/ 614352 w 1035556"/>
              <a:gd name="connsiteY55" fmla="*/ 1263598 h 2174816"/>
              <a:gd name="connsiteX56" fmla="*/ 605456 w 1035556"/>
              <a:gd name="connsiteY56" fmla="*/ 1219068 h 2174816"/>
              <a:gd name="connsiteX57" fmla="*/ 594668 w 1035556"/>
              <a:gd name="connsiteY57" fmla="*/ 1263598 h 2174816"/>
              <a:gd name="connsiteX58" fmla="*/ 577694 w 1035556"/>
              <a:gd name="connsiteY58" fmla="*/ 1500955 h 2174816"/>
              <a:gd name="connsiteX59" fmla="*/ 576829 w 1035556"/>
              <a:gd name="connsiteY59" fmla="*/ 2095278 h 2174816"/>
              <a:gd name="connsiteX60" fmla="*/ 574402 w 1035556"/>
              <a:gd name="connsiteY60" fmla="*/ 2095278 h 2174816"/>
              <a:gd name="connsiteX61" fmla="*/ 569001 w 1035556"/>
              <a:gd name="connsiteY61" fmla="*/ 2122033 h 2174816"/>
              <a:gd name="connsiteX62" fmla="*/ 489369 w 1035556"/>
              <a:gd name="connsiteY62" fmla="*/ 2174816 h 2174816"/>
              <a:gd name="connsiteX63" fmla="*/ 409738 w 1035556"/>
              <a:gd name="connsiteY63" fmla="*/ 2122033 h 2174816"/>
              <a:gd name="connsiteX64" fmla="*/ 404336 w 1035556"/>
              <a:gd name="connsiteY64" fmla="*/ 2095278 h 2174816"/>
              <a:gd name="connsiteX65" fmla="*/ 402705 w 1035556"/>
              <a:gd name="connsiteY65" fmla="*/ 2095278 h 2174816"/>
              <a:gd name="connsiteX66" fmla="*/ 402704 w 1035556"/>
              <a:gd name="connsiteY66" fmla="*/ 1498742 h 2174816"/>
              <a:gd name="connsiteX67" fmla="*/ 391827 w 1035556"/>
              <a:gd name="connsiteY67" fmla="*/ 1283513 h 2174816"/>
              <a:gd name="connsiteX68" fmla="*/ 378089 w 1035556"/>
              <a:gd name="connsiteY68" fmla="*/ 1148163 h 2174816"/>
              <a:gd name="connsiteX69" fmla="*/ 379340 w 1035556"/>
              <a:gd name="connsiteY69" fmla="*/ 1106595 h 2174816"/>
              <a:gd name="connsiteX70" fmla="*/ 379341 w 1035556"/>
              <a:gd name="connsiteY70" fmla="*/ 1106595 h 2174816"/>
              <a:gd name="connsiteX71" fmla="*/ 380037 w 1035556"/>
              <a:gd name="connsiteY71" fmla="*/ 1083462 h 2174816"/>
              <a:gd name="connsiteX72" fmla="*/ 390352 w 1035556"/>
              <a:gd name="connsiteY72" fmla="*/ 1021664 h 2174816"/>
              <a:gd name="connsiteX73" fmla="*/ 447345 w 1035556"/>
              <a:gd name="connsiteY73" fmla="*/ 834798 h 2174816"/>
              <a:gd name="connsiteX74" fmla="*/ 414867 w 1035556"/>
              <a:gd name="connsiteY74" fmla="*/ 689811 h 2174816"/>
              <a:gd name="connsiteX75" fmla="*/ 408792 w 1035556"/>
              <a:gd name="connsiteY75" fmla="*/ 698593 h 2174816"/>
              <a:gd name="connsiteX76" fmla="*/ 380855 w 1035556"/>
              <a:gd name="connsiteY76" fmla="*/ 801040 h 2174816"/>
              <a:gd name="connsiteX77" fmla="*/ 380771 w 1035556"/>
              <a:gd name="connsiteY77" fmla="*/ 801398 h 2174816"/>
              <a:gd name="connsiteX78" fmla="*/ 372724 w 1035556"/>
              <a:gd name="connsiteY78" fmla="*/ 833591 h 2174816"/>
              <a:gd name="connsiteX79" fmla="*/ 371006 w 1035556"/>
              <a:gd name="connsiteY79" fmla="*/ 832679 h 2174816"/>
              <a:gd name="connsiteX80" fmla="*/ 368757 w 1035556"/>
              <a:gd name="connsiteY80" fmla="*/ 848919 h 2174816"/>
              <a:gd name="connsiteX81" fmla="*/ 368756 w 1035556"/>
              <a:gd name="connsiteY81" fmla="*/ 848919 h 2174816"/>
              <a:gd name="connsiteX82" fmla="*/ 290800 w 1035556"/>
              <a:gd name="connsiteY82" fmla="*/ 886443 h 2174816"/>
              <a:gd name="connsiteX83" fmla="*/ 149972 w 1035556"/>
              <a:gd name="connsiteY83" fmla="*/ 837136 h 2174816"/>
              <a:gd name="connsiteX84" fmla="*/ 102862 w 1035556"/>
              <a:gd name="connsiteY84" fmla="*/ 932942 h 2174816"/>
              <a:gd name="connsiteX85" fmla="*/ 90358 w 1035556"/>
              <a:gd name="connsiteY85" fmla="*/ 950915 h 2174816"/>
              <a:gd name="connsiteX86" fmla="*/ 23 w 1035556"/>
              <a:gd name="connsiteY86" fmla="*/ 907149 h 2174816"/>
              <a:gd name="connsiteX87" fmla="*/ 23083 w 1035556"/>
              <a:gd name="connsiteY87" fmla="*/ 834189 h 2174816"/>
              <a:gd name="connsiteX88" fmla="*/ 34748 w 1035556"/>
              <a:gd name="connsiteY88" fmla="*/ 793531 h 2174816"/>
              <a:gd name="connsiteX89" fmla="*/ 14415 w 1035556"/>
              <a:gd name="connsiteY89" fmla="*/ 778605 h 2174816"/>
              <a:gd name="connsiteX90" fmla="*/ 5721 w 1035556"/>
              <a:gd name="connsiteY90" fmla="*/ 721813 h 2174816"/>
              <a:gd name="connsiteX91" fmla="*/ 66296 w 1035556"/>
              <a:gd name="connsiteY91" fmla="*/ 681883 h 2174816"/>
              <a:gd name="connsiteX92" fmla="*/ 87093 w 1035556"/>
              <a:gd name="connsiteY92" fmla="*/ 611583 h 2174816"/>
              <a:gd name="connsiteX93" fmla="*/ 109448 w 1035556"/>
              <a:gd name="connsiteY93" fmla="*/ 546913 h 2174816"/>
              <a:gd name="connsiteX94" fmla="*/ 208635 w 1035556"/>
              <a:gd name="connsiteY94" fmla="*/ 520465 h 2174816"/>
              <a:gd name="connsiteX95" fmla="*/ 247641 w 1035556"/>
              <a:gd name="connsiteY95" fmla="*/ 564505 h 2174816"/>
              <a:gd name="connsiteX96" fmla="*/ 259408 w 1035556"/>
              <a:gd name="connsiteY96" fmla="*/ 614579 h 2174816"/>
              <a:gd name="connsiteX97" fmla="*/ 204354 w 1035556"/>
              <a:gd name="connsiteY97" fmla="*/ 726540 h 2174816"/>
              <a:gd name="connsiteX98" fmla="*/ 261520 w 1035556"/>
              <a:gd name="connsiteY98" fmla="*/ 746555 h 2174816"/>
              <a:gd name="connsiteX99" fmla="*/ 267286 w 1035556"/>
              <a:gd name="connsiteY99" fmla="*/ 726155 h 2174816"/>
              <a:gd name="connsiteX100" fmla="*/ 312327 w 1035556"/>
              <a:gd name="connsiteY100" fmla="*/ 566820 h 2174816"/>
              <a:gd name="connsiteX101" fmla="*/ 419316 w 1035556"/>
              <a:gd name="connsiteY101" fmla="*/ 480463 h 2174816"/>
              <a:gd name="connsiteX102" fmla="*/ 710376 w 1035556"/>
              <a:gd name="connsiteY102" fmla="*/ 152056 h 2174816"/>
              <a:gd name="connsiteX103" fmla="*/ 718294 w 1035556"/>
              <a:gd name="connsiteY103" fmla="*/ 158575 h 2174816"/>
              <a:gd name="connsiteX104" fmla="*/ 765877 w 1035556"/>
              <a:gd name="connsiteY104" fmla="*/ 273203 h 2174816"/>
              <a:gd name="connsiteX105" fmla="*/ 603416 w 1035556"/>
              <a:gd name="connsiteY105" fmla="*/ 435314 h 2174816"/>
              <a:gd name="connsiteX106" fmla="*/ 453722 w 1035556"/>
              <a:gd name="connsiteY106" fmla="*/ 336304 h 2174816"/>
              <a:gd name="connsiteX107" fmla="*/ 445779 w 1035556"/>
              <a:gd name="connsiteY107" fmla="*/ 310772 h 2174816"/>
              <a:gd name="connsiteX108" fmla="*/ 710376 w 1035556"/>
              <a:gd name="connsiteY108" fmla="*/ 152056 h 2174816"/>
              <a:gd name="connsiteX109" fmla="*/ 715794 w 1035556"/>
              <a:gd name="connsiteY109" fmla="*/ 0 h 2174816"/>
              <a:gd name="connsiteX110" fmla="*/ 730041 w 1035556"/>
              <a:gd name="connsiteY110" fmla="*/ 23740 h 2174816"/>
              <a:gd name="connsiteX111" fmla="*/ 580580 w 1035556"/>
              <a:gd name="connsiteY111" fmla="*/ 113392 h 2174816"/>
              <a:gd name="connsiteX112" fmla="*/ 603417 w 1035556"/>
              <a:gd name="connsiteY112" fmla="*/ 111095 h 2174816"/>
              <a:gd name="connsiteX113" fmla="*/ 666654 w 1035556"/>
              <a:gd name="connsiteY113" fmla="*/ 123835 h 2174816"/>
              <a:gd name="connsiteX114" fmla="*/ 686071 w 1035556"/>
              <a:gd name="connsiteY114" fmla="*/ 134351 h 2174816"/>
              <a:gd name="connsiteX115" fmla="*/ 441735 w 1035556"/>
              <a:gd name="connsiteY115" fmla="*/ 280913 h 2174816"/>
              <a:gd name="connsiteX116" fmla="*/ 440956 w 1035556"/>
              <a:gd name="connsiteY116" fmla="*/ 273204 h 2174816"/>
              <a:gd name="connsiteX117" fmla="*/ 468701 w 1035556"/>
              <a:gd name="connsiteY117" fmla="*/ 182568 h 2174816"/>
              <a:gd name="connsiteX118" fmla="*/ 472092 w 1035556"/>
              <a:gd name="connsiteY118" fmla="*/ 178467 h 2174816"/>
              <a:gd name="connsiteX119" fmla="*/ 323195 w 1035556"/>
              <a:gd name="connsiteY119" fmla="*/ 267782 h 2174816"/>
              <a:gd name="connsiteX120" fmla="*/ 308948 w 1035556"/>
              <a:gd name="connsiteY120" fmla="*/ 244042 h 2174816"/>
              <a:gd name="connsiteX121" fmla="*/ 715794 w 1035556"/>
              <a:gd name="connsiteY121" fmla="*/ 0 h 2174816"/>
              <a:gd name="connsiteX0" fmla="*/ 110349 w 1035556"/>
              <a:gd name="connsiteY0" fmla="*/ 596124 h 2174816"/>
              <a:gd name="connsiteX1" fmla="*/ 23401 w 1035556"/>
              <a:gd name="connsiteY1" fmla="*/ 889493 h 2174816"/>
              <a:gd name="connsiteX2" fmla="*/ 27263 w 1035556"/>
              <a:gd name="connsiteY2" fmla="*/ 925772 h 2174816"/>
              <a:gd name="connsiteX3" fmla="*/ 72813 w 1035556"/>
              <a:gd name="connsiteY3" fmla="*/ 936442 h 2174816"/>
              <a:gd name="connsiteX4" fmla="*/ 88960 w 1035556"/>
              <a:gd name="connsiteY4" fmla="*/ 913084 h 2174816"/>
              <a:gd name="connsiteX5" fmla="*/ 178067 w 1035556"/>
              <a:gd name="connsiteY5" fmla="*/ 624105 h 2174816"/>
              <a:gd name="connsiteX6" fmla="*/ 110349 w 1035556"/>
              <a:gd name="connsiteY6" fmla="*/ 596124 h 2174816"/>
              <a:gd name="connsiteX7" fmla="*/ 175525 w 1035556"/>
              <a:gd name="connsiteY7" fmla="*/ 523930 h 2174816"/>
              <a:gd name="connsiteX8" fmla="*/ 141097 w 1035556"/>
              <a:gd name="connsiteY8" fmla="*/ 532122 h 2174816"/>
              <a:gd name="connsiteX9" fmla="*/ 124533 w 1035556"/>
              <a:gd name="connsiteY9" fmla="*/ 584448 h 2174816"/>
              <a:gd name="connsiteX10" fmla="*/ 161865 w 1035556"/>
              <a:gd name="connsiteY10" fmla="*/ 609514 h 2174816"/>
              <a:gd name="connsiteX11" fmla="*/ 191183 w 1035556"/>
              <a:gd name="connsiteY11" fmla="*/ 579678 h 2174816"/>
              <a:gd name="connsiteX12" fmla="*/ 151033 w 1035556"/>
              <a:gd name="connsiteY12" fmla="*/ 598464 h 2174816"/>
              <a:gd name="connsiteX13" fmla="*/ 138655 w 1035556"/>
              <a:gd name="connsiteY13" fmla="*/ 559266 h 2174816"/>
              <a:gd name="connsiteX14" fmla="*/ 178300 w 1035556"/>
              <a:gd name="connsiteY14" fmla="*/ 542399 h 2174816"/>
              <a:gd name="connsiteX15" fmla="*/ 207460 w 1035556"/>
              <a:gd name="connsiteY15" fmla="*/ 571109 h 2174816"/>
              <a:gd name="connsiteX16" fmla="*/ 194339 w 1035556"/>
              <a:gd name="connsiteY16" fmla="*/ 627758 h 2174816"/>
              <a:gd name="connsiteX17" fmla="*/ 141533 w 1035556"/>
              <a:gd name="connsiteY17" fmla="*/ 811275 h 2174816"/>
              <a:gd name="connsiteX18" fmla="*/ 238641 w 1035556"/>
              <a:gd name="connsiteY18" fmla="*/ 613864 h 2174816"/>
              <a:gd name="connsiteX19" fmla="*/ 239531 w 1035556"/>
              <a:gd name="connsiteY19" fmla="*/ 581655 h 2174816"/>
              <a:gd name="connsiteX20" fmla="*/ 211859 w 1035556"/>
              <a:gd name="connsiteY20" fmla="*/ 544505 h 2174816"/>
              <a:gd name="connsiteX21" fmla="*/ 175525 w 1035556"/>
              <a:gd name="connsiteY21" fmla="*/ 523930 h 2174816"/>
              <a:gd name="connsiteX22" fmla="*/ 419316 w 1035556"/>
              <a:gd name="connsiteY22" fmla="*/ 480463 h 2174816"/>
              <a:gd name="connsiteX23" fmla="*/ 605767 w 1035556"/>
              <a:gd name="connsiteY23" fmla="*/ 480463 h 2174816"/>
              <a:gd name="connsiteX24" fmla="*/ 789705 w 1035556"/>
              <a:gd name="connsiteY24" fmla="*/ 480463 h 2174816"/>
              <a:gd name="connsiteX25" fmla="*/ 896694 w 1035556"/>
              <a:gd name="connsiteY25" fmla="*/ 566820 h 2174816"/>
              <a:gd name="connsiteX26" fmla="*/ 941426 w 1035556"/>
              <a:gd name="connsiteY26" fmla="*/ 725060 h 2174816"/>
              <a:gd name="connsiteX27" fmla="*/ 993274 w 1035556"/>
              <a:gd name="connsiteY27" fmla="*/ 908473 h 2174816"/>
              <a:gd name="connsiteX28" fmla="*/ 1024782 w 1035556"/>
              <a:gd name="connsiteY28" fmla="*/ 1019936 h 2174816"/>
              <a:gd name="connsiteX29" fmla="*/ 1031100 w 1035556"/>
              <a:gd name="connsiteY29" fmla="*/ 1043366 h 2174816"/>
              <a:gd name="connsiteX30" fmla="*/ 1033383 w 1035556"/>
              <a:gd name="connsiteY30" fmla="*/ 1051836 h 2174816"/>
              <a:gd name="connsiteX31" fmla="*/ 1033384 w 1035556"/>
              <a:gd name="connsiteY31" fmla="*/ 1051837 h 2174816"/>
              <a:gd name="connsiteX32" fmla="*/ 979859 w 1035556"/>
              <a:gd name="connsiteY32" fmla="*/ 1143219 h 2174816"/>
              <a:gd name="connsiteX33" fmla="*/ 890679 w 1035556"/>
              <a:gd name="connsiteY33" fmla="*/ 1051124 h 2174816"/>
              <a:gd name="connsiteX34" fmla="*/ 890638 w 1035556"/>
              <a:gd name="connsiteY34" fmla="*/ 1050973 h 2174816"/>
              <a:gd name="connsiteX35" fmla="*/ 828176 w 1035556"/>
              <a:gd name="connsiteY35" fmla="*/ 801079 h 2174816"/>
              <a:gd name="connsiteX36" fmla="*/ 828167 w 1035556"/>
              <a:gd name="connsiteY36" fmla="*/ 801040 h 2174816"/>
              <a:gd name="connsiteX37" fmla="*/ 800229 w 1035556"/>
              <a:gd name="connsiteY37" fmla="*/ 698593 h 2174816"/>
              <a:gd name="connsiteX38" fmla="*/ 794155 w 1035556"/>
              <a:gd name="connsiteY38" fmla="*/ 689811 h 2174816"/>
              <a:gd name="connsiteX39" fmla="*/ 761676 w 1035556"/>
              <a:gd name="connsiteY39" fmla="*/ 834798 h 2174816"/>
              <a:gd name="connsiteX40" fmla="*/ 818670 w 1035556"/>
              <a:gd name="connsiteY40" fmla="*/ 1021664 h 2174816"/>
              <a:gd name="connsiteX41" fmla="*/ 828984 w 1035556"/>
              <a:gd name="connsiteY41" fmla="*/ 1083462 h 2174816"/>
              <a:gd name="connsiteX42" fmla="*/ 829681 w 1035556"/>
              <a:gd name="connsiteY42" fmla="*/ 1106595 h 2174816"/>
              <a:gd name="connsiteX43" fmla="*/ 830616 w 1035556"/>
              <a:gd name="connsiteY43" fmla="*/ 1137674 h 2174816"/>
              <a:gd name="connsiteX44" fmla="*/ 830877 w 1035556"/>
              <a:gd name="connsiteY44" fmla="*/ 1146340 h 2174816"/>
              <a:gd name="connsiteX45" fmla="*/ 830932 w 1035556"/>
              <a:gd name="connsiteY45" fmla="*/ 1148163 h 2174816"/>
              <a:gd name="connsiteX46" fmla="*/ 817194 w 1035556"/>
              <a:gd name="connsiteY46" fmla="*/ 1283513 h 2174816"/>
              <a:gd name="connsiteX47" fmla="*/ 806317 w 1035556"/>
              <a:gd name="connsiteY47" fmla="*/ 1498742 h 2174816"/>
              <a:gd name="connsiteX48" fmla="*/ 806316 w 1035556"/>
              <a:gd name="connsiteY48" fmla="*/ 2095278 h 2174816"/>
              <a:gd name="connsiteX49" fmla="*/ 797602 w 1035556"/>
              <a:gd name="connsiteY49" fmla="*/ 2122033 h 2174816"/>
              <a:gd name="connsiteX50" fmla="*/ 717970 w 1035556"/>
              <a:gd name="connsiteY50" fmla="*/ 2174816 h 2174816"/>
              <a:gd name="connsiteX51" fmla="*/ 638339 w 1035556"/>
              <a:gd name="connsiteY51" fmla="*/ 2122033 h 2174816"/>
              <a:gd name="connsiteX52" fmla="*/ 632937 w 1035556"/>
              <a:gd name="connsiteY52" fmla="*/ 2095278 h 2174816"/>
              <a:gd name="connsiteX53" fmla="*/ 632193 w 1035556"/>
              <a:gd name="connsiteY53" fmla="*/ 2095278 h 2174816"/>
              <a:gd name="connsiteX54" fmla="*/ 633708 w 1035556"/>
              <a:gd name="connsiteY54" fmla="*/ 1500955 h 2174816"/>
              <a:gd name="connsiteX55" fmla="*/ 614352 w 1035556"/>
              <a:gd name="connsiteY55" fmla="*/ 1263598 h 2174816"/>
              <a:gd name="connsiteX56" fmla="*/ 605456 w 1035556"/>
              <a:gd name="connsiteY56" fmla="*/ 1219068 h 2174816"/>
              <a:gd name="connsiteX57" fmla="*/ 594668 w 1035556"/>
              <a:gd name="connsiteY57" fmla="*/ 1263598 h 2174816"/>
              <a:gd name="connsiteX58" fmla="*/ 577694 w 1035556"/>
              <a:gd name="connsiteY58" fmla="*/ 1500955 h 2174816"/>
              <a:gd name="connsiteX59" fmla="*/ 576829 w 1035556"/>
              <a:gd name="connsiteY59" fmla="*/ 2095278 h 2174816"/>
              <a:gd name="connsiteX60" fmla="*/ 574402 w 1035556"/>
              <a:gd name="connsiteY60" fmla="*/ 2095278 h 2174816"/>
              <a:gd name="connsiteX61" fmla="*/ 569001 w 1035556"/>
              <a:gd name="connsiteY61" fmla="*/ 2122033 h 2174816"/>
              <a:gd name="connsiteX62" fmla="*/ 489369 w 1035556"/>
              <a:gd name="connsiteY62" fmla="*/ 2174816 h 2174816"/>
              <a:gd name="connsiteX63" fmla="*/ 409738 w 1035556"/>
              <a:gd name="connsiteY63" fmla="*/ 2122033 h 2174816"/>
              <a:gd name="connsiteX64" fmla="*/ 404336 w 1035556"/>
              <a:gd name="connsiteY64" fmla="*/ 2095278 h 2174816"/>
              <a:gd name="connsiteX65" fmla="*/ 402705 w 1035556"/>
              <a:gd name="connsiteY65" fmla="*/ 2095278 h 2174816"/>
              <a:gd name="connsiteX66" fmla="*/ 402704 w 1035556"/>
              <a:gd name="connsiteY66" fmla="*/ 1498742 h 2174816"/>
              <a:gd name="connsiteX67" fmla="*/ 391827 w 1035556"/>
              <a:gd name="connsiteY67" fmla="*/ 1283513 h 2174816"/>
              <a:gd name="connsiteX68" fmla="*/ 378089 w 1035556"/>
              <a:gd name="connsiteY68" fmla="*/ 1148163 h 2174816"/>
              <a:gd name="connsiteX69" fmla="*/ 379340 w 1035556"/>
              <a:gd name="connsiteY69" fmla="*/ 1106595 h 2174816"/>
              <a:gd name="connsiteX70" fmla="*/ 379341 w 1035556"/>
              <a:gd name="connsiteY70" fmla="*/ 1106595 h 2174816"/>
              <a:gd name="connsiteX71" fmla="*/ 380037 w 1035556"/>
              <a:gd name="connsiteY71" fmla="*/ 1083462 h 2174816"/>
              <a:gd name="connsiteX72" fmla="*/ 390352 w 1035556"/>
              <a:gd name="connsiteY72" fmla="*/ 1021664 h 2174816"/>
              <a:gd name="connsiteX73" fmla="*/ 447345 w 1035556"/>
              <a:gd name="connsiteY73" fmla="*/ 834798 h 2174816"/>
              <a:gd name="connsiteX74" fmla="*/ 414867 w 1035556"/>
              <a:gd name="connsiteY74" fmla="*/ 689811 h 2174816"/>
              <a:gd name="connsiteX75" fmla="*/ 408792 w 1035556"/>
              <a:gd name="connsiteY75" fmla="*/ 698593 h 2174816"/>
              <a:gd name="connsiteX76" fmla="*/ 380855 w 1035556"/>
              <a:gd name="connsiteY76" fmla="*/ 801040 h 2174816"/>
              <a:gd name="connsiteX77" fmla="*/ 380771 w 1035556"/>
              <a:gd name="connsiteY77" fmla="*/ 801398 h 2174816"/>
              <a:gd name="connsiteX78" fmla="*/ 372724 w 1035556"/>
              <a:gd name="connsiteY78" fmla="*/ 833591 h 2174816"/>
              <a:gd name="connsiteX79" fmla="*/ 371006 w 1035556"/>
              <a:gd name="connsiteY79" fmla="*/ 832679 h 2174816"/>
              <a:gd name="connsiteX80" fmla="*/ 368757 w 1035556"/>
              <a:gd name="connsiteY80" fmla="*/ 848919 h 2174816"/>
              <a:gd name="connsiteX81" fmla="*/ 368756 w 1035556"/>
              <a:gd name="connsiteY81" fmla="*/ 848919 h 2174816"/>
              <a:gd name="connsiteX82" fmla="*/ 290800 w 1035556"/>
              <a:gd name="connsiteY82" fmla="*/ 886443 h 2174816"/>
              <a:gd name="connsiteX83" fmla="*/ 149972 w 1035556"/>
              <a:gd name="connsiteY83" fmla="*/ 837136 h 2174816"/>
              <a:gd name="connsiteX84" fmla="*/ 102862 w 1035556"/>
              <a:gd name="connsiteY84" fmla="*/ 932942 h 2174816"/>
              <a:gd name="connsiteX85" fmla="*/ 90358 w 1035556"/>
              <a:gd name="connsiteY85" fmla="*/ 950915 h 2174816"/>
              <a:gd name="connsiteX86" fmla="*/ 23 w 1035556"/>
              <a:gd name="connsiteY86" fmla="*/ 907149 h 2174816"/>
              <a:gd name="connsiteX87" fmla="*/ 23083 w 1035556"/>
              <a:gd name="connsiteY87" fmla="*/ 834189 h 2174816"/>
              <a:gd name="connsiteX88" fmla="*/ 34748 w 1035556"/>
              <a:gd name="connsiteY88" fmla="*/ 793531 h 2174816"/>
              <a:gd name="connsiteX89" fmla="*/ 14415 w 1035556"/>
              <a:gd name="connsiteY89" fmla="*/ 778605 h 2174816"/>
              <a:gd name="connsiteX90" fmla="*/ 5721 w 1035556"/>
              <a:gd name="connsiteY90" fmla="*/ 721813 h 2174816"/>
              <a:gd name="connsiteX91" fmla="*/ 66296 w 1035556"/>
              <a:gd name="connsiteY91" fmla="*/ 681883 h 2174816"/>
              <a:gd name="connsiteX92" fmla="*/ 87093 w 1035556"/>
              <a:gd name="connsiteY92" fmla="*/ 611583 h 2174816"/>
              <a:gd name="connsiteX93" fmla="*/ 109448 w 1035556"/>
              <a:gd name="connsiteY93" fmla="*/ 546913 h 2174816"/>
              <a:gd name="connsiteX94" fmla="*/ 208635 w 1035556"/>
              <a:gd name="connsiteY94" fmla="*/ 520465 h 2174816"/>
              <a:gd name="connsiteX95" fmla="*/ 247641 w 1035556"/>
              <a:gd name="connsiteY95" fmla="*/ 564505 h 2174816"/>
              <a:gd name="connsiteX96" fmla="*/ 259408 w 1035556"/>
              <a:gd name="connsiteY96" fmla="*/ 614579 h 2174816"/>
              <a:gd name="connsiteX97" fmla="*/ 204354 w 1035556"/>
              <a:gd name="connsiteY97" fmla="*/ 726540 h 2174816"/>
              <a:gd name="connsiteX98" fmla="*/ 261520 w 1035556"/>
              <a:gd name="connsiteY98" fmla="*/ 746555 h 2174816"/>
              <a:gd name="connsiteX99" fmla="*/ 267286 w 1035556"/>
              <a:gd name="connsiteY99" fmla="*/ 726155 h 2174816"/>
              <a:gd name="connsiteX100" fmla="*/ 312327 w 1035556"/>
              <a:gd name="connsiteY100" fmla="*/ 566820 h 2174816"/>
              <a:gd name="connsiteX101" fmla="*/ 419316 w 1035556"/>
              <a:gd name="connsiteY101" fmla="*/ 480463 h 2174816"/>
              <a:gd name="connsiteX102" fmla="*/ 710376 w 1035556"/>
              <a:gd name="connsiteY102" fmla="*/ 152056 h 2174816"/>
              <a:gd name="connsiteX103" fmla="*/ 718294 w 1035556"/>
              <a:gd name="connsiteY103" fmla="*/ 158575 h 2174816"/>
              <a:gd name="connsiteX104" fmla="*/ 765877 w 1035556"/>
              <a:gd name="connsiteY104" fmla="*/ 273203 h 2174816"/>
              <a:gd name="connsiteX105" fmla="*/ 603416 w 1035556"/>
              <a:gd name="connsiteY105" fmla="*/ 435314 h 2174816"/>
              <a:gd name="connsiteX106" fmla="*/ 453722 w 1035556"/>
              <a:gd name="connsiteY106" fmla="*/ 336304 h 2174816"/>
              <a:gd name="connsiteX107" fmla="*/ 445779 w 1035556"/>
              <a:gd name="connsiteY107" fmla="*/ 310772 h 2174816"/>
              <a:gd name="connsiteX108" fmla="*/ 710376 w 1035556"/>
              <a:gd name="connsiteY108" fmla="*/ 152056 h 2174816"/>
              <a:gd name="connsiteX109" fmla="*/ 715794 w 1035556"/>
              <a:gd name="connsiteY109" fmla="*/ 0 h 2174816"/>
              <a:gd name="connsiteX110" fmla="*/ 730041 w 1035556"/>
              <a:gd name="connsiteY110" fmla="*/ 23740 h 2174816"/>
              <a:gd name="connsiteX111" fmla="*/ 580580 w 1035556"/>
              <a:gd name="connsiteY111" fmla="*/ 113392 h 2174816"/>
              <a:gd name="connsiteX112" fmla="*/ 603417 w 1035556"/>
              <a:gd name="connsiteY112" fmla="*/ 111095 h 2174816"/>
              <a:gd name="connsiteX113" fmla="*/ 666654 w 1035556"/>
              <a:gd name="connsiteY113" fmla="*/ 123835 h 2174816"/>
              <a:gd name="connsiteX114" fmla="*/ 686071 w 1035556"/>
              <a:gd name="connsiteY114" fmla="*/ 134351 h 2174816"/>
              <a:gd name="connsiteX115" fmla="*/ 441735 w 1035556"/>
              <a:gd name="connsiteY115" fmla="*/ 280913 h 2174816"/>
              <a:gd name="connsiteX116" fmla="*/ 440956 w 1035556"/>
              <a:gd name="connsiteY116" fmla="*/ 273204 h 2174816"/>
              <a:gd name="connsiteX117" fmla="*/ 468701 w 1035556"/>
              <a:gd name="connsiteY117" fmla="*/ 182568 h 2174816"/>
              <a:gd name="connsiteX118" fmla="*/ 472092 w 1035556"/>
              <a:gd name="connsiteY118" fmla="*/ 178467 h 2174816"/>
              <a:gd name="connsiteX119" fmla="*/ 323195 w 1035556"/>
              <a:gd name="connsiteY119" fmla="*/ 267782 h 2174816"/>
              <a:gd name="connsiteX120" fmla="*/ 308948 w 1035556"/>
              <a:gd name="connsiteY120" fmla="*/ 244042 h 2174816"/>
              <a:gd name="connsiteX121" fmla="*/ 715794 w 1035556"/>
              <a:gd name="connsiteY121" fmla="*/ 0 h 2174816"/>
              <a:gd name="connsiteX0" fmla="*/ 111361 w 1036568"/>
              <a:gd name="connsiteY0" fmla="*/ 596124 h 2174816"/>
              <a:gd name="connsiteX1" fmla="*/ 24413 w 1036568"/>
              <a:gd name="connsiteY1" fmla="*/ 889493 h 2174816"/>
              <a:gd name="connsiteX2" fmla="*/ 28275 w 1036568"/>
              <a:gd name="connsiteY2" fmla="*/ 925772 h 2174816"/>
              <a:gd name="connsiteX3" fmla="*/ 73825 w 1036568"/>
              <a:gd name="connsiteY3" fmla="*/ 936442 h 2174816"/>
              <a:gd name="connsiteX4" fmla="*/ 89972 w 1036568"/>
              <a:gd name="connsiteY4" fmla="*/ 913084 h 2174816"/>
              <a:gd name="connsiteX5" fmla="*/ 179079 w 1036568"/>
              <a:gd name="connsiteY5" fmla="*/ 624105 h 2174816"/>
              <a:gd name="connsiteX6" fmla="*/ 111361 w 1036568"/>
              <a:gd name="connsiteY6" fmla="*/ 596124 h 2174816"/>
              <a:gd name="connsiteX7" fmla="*/ 176537 w 1036568"/>
              <a:gd name="connsiteY7" fmla="*/ 523930 h 2174816"/>
              <a:gd name="connsiteX8" fmla="*/ 142109 w 1036568"/>
              <a:gd name="connsiteY8" fmla="*/ 532122 h 2174816"/>
              <a:gd name="connsiteX9" fmla="*/ 125545 w 1036568"/>
              <a:gd name="connsiteY9" fmla="*/ 584448 h 2174816"/>
              <a:gd name="connsiteX10" fmla="*/ 162877 w 1036568"/>
              <a:gd name="connsiteY10" fmla="*/ 609514 h 2174816"/>
              <a:gd name="connsiteX11" fmla="*/ 192195 w 1036568"/>
              <a:gd name="connsiteY11" fmla="*/ 579678 h 2174816"/>
              <a:gd name="connsiteX12" fmla="*/ 152045 w 1036568"/>
              <a:gd name="connsiteY12" fmla="*/ 598464 h 2174816"/>
              <a:gd name="connsiteX13" fmla="*/ 139667 w 1036568"/>
              <a:gd name="connsiteY13" fmla="*/ 559266 h 2174816"/>
              <a:gd name="connsiteX14" fmla="*/ 179312 w 1036568"/>
              <a:gd name="connsiteY14" fmla="*/ 542399 h 2174816"/>
              <a:gd name="connsiteX15" fmla="*/ 208472 w 1036568"/>
              <a:gd name="connsiteY15" fmla="*/ 571109 h 2174816"/>
              <a:gd name="connsiteX16" fmla="*/ 195351 w 1036568"/>
              <a:gd name="connsiteY16" fmla="*/ 627758 h 2174816"/>
              <a:gd name="connsiteX17" fmla="*/ 142545 w 1036568"/>
              <a:gd name="connsiteY17" fmla="*/ 811275 h 2174816"/>
              <a:gd name="connsiteX18" fmla="*/ 239653 w 1036568"/>
              <a:gd name="connsiteY18" fmla="*/ 613864 h 2174816"/>
              <a:gd name="connsiteX19" fmla="*/ 240543 w 1036568"/>
              <a:gd name="connsiteY19" fmla="*/ 581655 h 2174816"/>
              <a:gd name="connsiteX20" fmla="*/ 212871 w 1036568"/>
              <a:gd name="connsiteY20" fmla="*/ 544505 h 2174816"/>
              <a:gd name="connsiteX21" fmla="*/ 176537 w 1036568"/>
              <a:gd name="connsiteY21" fmla="*/ 523930 h 2174816"/>
              <a:gd name="connsiteX22" fmla="*/ 420328 w 1036568"/>
              <a:gd name="connsiteY22" fmla="*/ 480463 h 2174816"/>
              <a:gd name="connsiteX23" fmla="*/ 606779 w 1036568"/>
              <a:gd name="connsiteY23" fmla="*/ 480463 h 2174816"/>
              <a:gd name="connsiteX24" fmla="*/ 790717 w 1036568"/>
              <a:gd name="connsiteY24" fmla="*/ 480463 h 2174816"/>
              <a:gd name="connsiteX25" fmla="*/ 897706 w 1036568"/>
              <a:gd name="connsiteY25" fmla="*/ 566820 h 2174816"/>
              <a:gd name="connsiteX26" fmla="*/ 942438 w 1036568"/>
              <a:gd name="connsiteY26" fmla="*/ 725060 h 2174816"/>
              <a:gd name="connsiteX27" fmla="*/ 994286 w 1036568"/>
              <a:gd name="connsiteY27" fmla="*/ 908473 h 2174816"/>
              <a:gd name="connsiteX28" fmla="*/ 1025794 w 1036568"/>
              <a:gd name="connsiteY28" fmla="*/ 1019936 h 2174816"/>
              <a:gd name="connsiteX29" fmla="*/ 1032112 w 1036568"/>
              <a:gd name="connsiteY29" fmla="*/ 1043366 h 2174816"/>
              <a:gd name="connsiteX30" fmla="*/ 1034395 w 1036568"/>
              <a:gd name="connsiteY30" fmla="*/ 1051836 h 2174816"/>
              <a:gd name="connsiteX31" fmla="*/ 1034396 w 1036568"/>
              <a:gd name="connsiteY31" fmla="*/ 1051837 h 2174816"/>
              <a:gd name="connsiteX32" fmla="*/ 980871 w 1036568"/>
              <a:gd name="connsiteY32" fmla="*/ 1143219 h 2174816"/>
              <a:gd name="connsiteX33" fmla="*/ 891691 w 1036568"/>
              <a:gd name="connsiteY33" fmla="*/ 1051124 h 2174816"/>
              <a:gd name="connsiteX34" fmla="*/ 891650 w 1036568"/>
              <a:gd name="connsiteY34" fmla="*/ 1050973 h 2174816"/>
              <a:gd name="connsiteX35" fmla="*/ 829188 w 1036568"/>
              <a:gd name="connsiteY35" fmla="*/ 801079 h 2174816"/>
              <a:gd name="connsiteX36" fmla="*/ 829179 w 1036568"/>
              <a:gd name="connsiteY36" fmla="*/ 801040 h 2174816"/>
              <a:gd name="connsiteX37" fmla="*/ 801241 w 1036568"/>
              <a:gd name="connsiteY37" fmla="*/ 698593 h 2174816"/>
              <a:gd name="connsiteX38" fmla="*/ 795167 w 1036568"/>
              <a:gd name="connsiteY38" fmla="*/ 689811 h 2174816"/>
              <a:gd name="connsiteX39" fmla="*/ 762688 w 1036568"/>
              <a:gd name="connsiteY39" fmla="*/ 834798 h 2174816"/>
              <a:gd name="connsiteX40" fmla="*/ 819682 w 1036568"/>
              <a:gd name="connsiteY40" fmla="*/ 1021664 h 2174816"/>
              <a:gd name="connsiteX41" fmla="*/ 829996 w 1036568"/>
              <a:gd name="connsiteY41" fmla="*/ 1083462 h 2174816"/>
              <a:gd name="connsiteX42" fmla="*/ 830693 w 1036568"/>
              <a:gd name="connsiteY42" fmla="*/ 1106595 h 2174816"/>
              <a:gd name="connsiteX43" fmla="*/ 831628 w 1036568"/>
              <a:gd name="connsiteY43" fmla="*/ 1137674 h 2174816"/>
              <a:gd name="connsiteX44" fmla="*/ 831889 w 1036568"/>
              <a:gd name="connsiteY44" fmla="*/ 1146340 h 2174816"/>
              <a:gd name="connsiteX45" fmla="*/ 831944 w 1036568"/>
              <a:gd name="connsiteY45" fmla="*/ 1148163 h 2174816"/>
              <a:gd name="connsiteX46" fmla="*/ 818206 w 1036568"/>
              <a:gd name="connsiteY46" fmla="*/ 1283513 h 2174816"/>
              <a:gd name="connsiteX47" fmla="*/ 807329 w 1036568"/>
              <a:gd name="connsiteY47" fmla="*/ 1498742 h 2174816"/>
              <a:gd name="connsiteX48" fmla="*/ 807328 w 1036568"/>
              <a:gd name="connsiteY48" fmla="*/ 2095278 h 2174816"/>
              <a:gd name="connsiteX49" fmla="*/ 798614 w 1036568"/>
              <a:gd name="connsiteY49" fmla="*/ 2122033 h 2174816"/>
              <a:gd name="connsiteX50" fmla="*/ 718982 w 1036568"/>
              <a:gd name="connsiteY50" fmla="*/ 2174816 h 2174816"/>
              <a:gd name="connsiteX51" fmla="*/ 639351 w 1036568"/>
              <a:gd name="connsiteY51" fmla="*/ 2122033 h 2174816"/>
              <a:gd name="connsiteX52" fmla="*/ 633949 w 1036568"/>
              <a:gd name="connsiteY52" fmla="*/ 2095278 h 2174816"/>
              <a:gd name="connsiteX53" fmla="*/ 633205 w 1036568"/>
              <a:gd name="connsiteY53" fmla="*/ 2095278 h 2174816"/>
              <a:gd name="connsiteX54" fmla="*/ 634720 w 1036568"/>
              <a:gd name="connsiteY54" fmla="*/ 1500955 h 2174816"/>
              <a:gd name="connsiteX55" fmla="*/ 615364 w 1036568"/>
              <a:gd name="connsiteY55" fmla="*/ 1263598 h 2174816"/>
              <a:gd name="connsiteX56" fmla="*/ 606468 w 1036568"/>
              <a:gd name="connsiteY56" fmla="*/ 1219068 h 2174816"/>
              <a:gd name="connsiteX57" fmla="*/ 595680 w 1036568"/>
              <a:gd name="connsiteY57" fmla="*/ 1263598 h 2174816"/>
              <a:gd name="connsiteX58" fmla="*/ 578706 w 1036568"/>
              <a:gd name="connsiteY58" fmla="*/ 1500955 h 2174816"/>
              <a:gd name="connsiteX59" fmla="*/ 577841 w 1036568"/>
              <a:gd name="connsiteY59" fmla="*/ 2095278 h 2174816"/>
              <a:gd name="connsiteX60" fmla="*/ 575414 w 1036568"/>
              <a:gd name="connsiteY60" fmla="*/ 2095278 h 2174816"/>
              <a:gd name="connsiteX61" fmla="*/ 570013 w 1036568"/>
              <a:gd name="connsiteY61" fmla="*/ 2122033 h 2174816"/>
              <a:gd name="connsiteX62" fmla="*/ 490381 w 1036568"/>
              <a:gd name="connsiteY62" fmla="*/ 2174816 h 2174816"/>
              <a:gd name="connsiteX63" fmla="*/ 410750 w 1036568"/>
              <a:gd name="connsiteY63" fmla="*/ 2122033 h 2174816"/>
              <a:gd name="connsiteX64" fmla="*/ 405348 w 1036568"/>
              <a:gd name="connsiteY64" fmla="*/ 2095278 h 2174816"/>
              <a:gd name="connsiteX65" fmla="*/ 403717 w 1036568"/>
              <a:gd name="connsiteY65" fmla="*/ 2095278 h 2174816"/>
              <a:gd name="connsiteX66" fmla="*/ 403716 w 1036568"/>
              <a:gd name="connsiteY66" fmla="*/ 1498742 h 2174816"/>
              <a:gd name="connsiteX67" fmla="*/ 392839 w 1036568"/>
              <a:gd name="connsiteY67" fmla="*/ 1283513 h 2174816"/>
              <a:gd name="connsiteX68" fmla="*/ 379101 w 1036568"/>
              <a:gd name="connsiteY68" fmla="*/ 1148163 h 2174816"/>
              <a:gd name="connsiteX69" fmla="*/ 380352 w 1036568"/>
              <a:gd name="connsiteY69" fmla="*/ 1106595 h 2174816"/>
              <a:gd name="connsiteX70" fmla="*/ 380353 w 1036568"/>
              <a:gd name="connsiteY70" fmla="*/ 1106595 h 2174816"/>
              <a:gd name="connsiteX71" fmla="*/ 381049 w 1036568"/>
              <a:gd name="connsiteY71" fmla="*/ 1083462 h 2174816"/>
              <a:gd name="connsiteX72" fmla="*/ 391364 w 1036568"/>
              <a:gd name="connsiteY72" fmla="*/ 1021664 h 2174816"/>
              <a:gd name="connsiteX73" fmla="*/ 448357 w 1036568"/>
              <a:gd name="connsiteY73" fmla="*/ 834798 h 2174816"/>
              <a:gd name="connsiteX74" fmla="*/ 415879 w 1036568"/>
              <a:gd name="connsiteY74" fmla="*/ 689811 h 2174816"/>
              <a:gd name="connsiteX75" fmla="*/ 409804 w 1036568"/>
              <a:gd name="connsiteY75" fmla="*/ 698593 h 2174816"/>
              <a:gd name="connsiteX76" fmla="*/ 381867 w 1036568"/>
              <a:gd name="connsiteY76" fmla="*/ 801040 h 2174816"/>
              <a:gd name="connsiteX77" fmla="*/ 381783 w 1036568"/>
              <a:gd name="connsiteY77" fmla="*/ 801398 h 2174816"/>
              <a:gd name="connsiteX78" fmla="*/ 373736 w 1036568"/>
              <a:gd name="connsiteY78" fmla="*/ 833591 h 2174816"/>
              <a:gd name="connsiteX79" fmla="*/ 372018 w 1036568"/>
              <a:gd name="connsiteY79" fmla="*/ 832679 h 2174816"/>
              <a:gd name="connsiteX80" fmla="*/ 369769 w 1036568"/>
              <a:gd name="connsiteY80" fmla="*/ 848919 h 2174816"/>
              <a:gd name="connsiteX81" fmla="*/ 369768 w 1036568"/>
              <a:gd name="connsiteY81" fmla="*/ 848919 h 2174816"/>
              <a:gd name="connsiteX82" fmla="*/ 291812 w 1036568"/>
              <a:gd name="connsiteY82" fmla="*/ 886443 h 2174816"/>
              <a:gd name="connsiteX83" fmla="*/ 150984 w 1036568"/>
              <a:gd name="connsiteY83" fmla="*/ 837136 h 2174816"/>
              <a:gd name="connsiteX84" fmla="*/ 103874 w 1036568"/>
              <a:gd name="connsiteY84" fmla="*/ 932942 h 2174816"/>
              <a:gd name="connsiteX85" fmla="*/ 91370 w 1036568"/>
              <a:gd name="connsiteY85" fmla="*/ 950915 h 2174816"/>
              <a:gd name="connsiteX86" fmla="*/ 1035 w 1036568"/>
              <a:gd name="connsiteY86" fmla="*/ 907149 h 2174816"/>
              <a:gd name="connsiteX87" fmla="*/ 24095 w 1036568"/>
              <a:gd name="connsiteY87" fmla="*/ 834189 h 2174816"/>
              <a:gd name="connsiteX88" fmla="*/ 35760 w 1036568"/>
              <a:gd name="connsiteY88" fmla="*/ 793531 h 2174816"/>
              <a:gd name="connsiteX89" fmla="*/ 15427 w 1036568"/>
              <a:gd name="connsiteY89" fmla="*/ 778605 h 2174816"/>
              <a:gd name="connsiteX90" fmla="*/ 1970 w 1036568"/>
              <a:gd name="connsiteY90" fmla="*/ 724194 h 2174816"/>
              <a:gd name="connsiteX91" fmla="*/ 67308 w 1036568"/>
              <a:gd name="connsiteY91" fmla="*/ 681883 h 2174816"/>
              <a:gd name="connsiteX92" fmla="*/ 88105 w 1036568"/>
              <a:gd name="connsiteY92" fmla="*/ 611583 h 2174816"/>
              <a:gd name="connsiteX93" fmla="*/ 110460 w 1036568"/>
              <a:gd name="connsiteY93" fmla="*/ 546913 h 2174816"/>
              <a:gd name="connsiteX94" fmla="*/ 209647 w 1036568"/>
              <a:gd name="connsiteY94" fmla="*/ 520465 h 2174816"/>
              <a:gd name="connsiteX95" fmla="*/ 248653 w 1036568"/>
              <a:gd name="connsiteY95" fmla="*/ 564505 h 2174816"/>
              <a:gd name="connsiteX96" fmla="*/ 260420 w 1036568"/>
              <a:gd name="connsiteY96" fmla="*/ 614579 h 2174816"/>
              <a:gd name="connsiteX97" fmla="*/ 205366 w 1036568"/>
              <a:gd name="connsiteY97" fmla="*/ 726540 h 2174816"/>
              <a:gd name="connsiteX98" fmla="*/ 262532 w 1036568"/>
              <a:gd name="connsiteY98" fmla="*/ 746555 h 2174816"/>
              <a:gd name="connsiteX99" fmla="*/ 268298 w 1036568"/>
              <a:gd name="connsiteY99" fmla="*/ 726155 h 2174816"/>
              <a:gd name="connsiteX100" fmla="*/ 313339 w 1036568"/>
              <a:gd name="connsiteY100" fmla="*/ 566820 h 2174816"/>
              <a:gd name="connsiteX101" fmla="*/ 420328 w 1036568"/>
              <a:gd name="connsiteY101" fmla="*/ 480463 h 2174816"/>
              <a:gd name="connsiteX102" fmla="*/ 711388 w 1036568"/>
              <a:gd name="connsiteY102" fmla="*/ 152056 h 2174816"/>
              <a:gd name="connsiteX103" fmla="*/ 719306 w 1036568"/>
              <a:gd name="connsiteY103" fmla="*/ 158575 h 2174816"/>
              <a:gd name="connsiteX104" fmla="*/ 766889 w 1036568"/>
              <a:gd name="connsiteY104" fmla="*/ 273203 h 2174816"/>
              <a:gd name="connsiteX105" fmla="*/ 604428 w 1036568"/>
              <a:gd name="connsiteY105" fmla="*/ 435314 h 2174816"/>
              <a:gd name="connsiteX106" fmla="*/ 454734 w 1036568"/>
              <a:gd name="connsiteY106" fmla="*/ 336304 h 2174816"/>
              <a:gd name="connsiteX107" fmla="*/ 446791 w 1036568"/>
              <a:gd name="connsiteY107" fmla="*/ 310772 h 2174816"/>
              <a:gd name="connsiteX108" fmla="*/ 711388 w 1036568"/>
              <a:gd name="connsiteY108" fmla="*/ 152056 h 2174816"/>
              <a:gd name="connsiteX109" fmla="*/ 716806 w 1036568"/>
              <a:gd name="connsiteY109" fmla="*/ 0 h 2174816"/>
              <a:gd name="connsiteX110" fmla="*/ 731053 w 1036568"/>
              <a:gd name="connsiteY110" fmla="*/ 23740 h 2174816"/>
              <a:gd name="connsiteX111" fmla="*/ 581592 w 1036568"/>
              <a:gd name="connsiteY111" fmla="*/ 113392 h 2174816"/>
              <a:gd name="connsiteX112" fmla="*/ 604429 w 1036568"/>
              <a:gd name="connsiteY112" fmla="*/ 111095 h 2174816"/>
              <a:gd name="connsiteX113" fmla="*/ 667666 w 1036568"/>
              <a:gd name="connsiteY113" fmla="*/ 123835 h 2174816"/>
              <a:gd name="connsiteX114" fmla="*/ 687083 w 1036568"/>
              <a:gd name="connsiteY114" fmla="*/ 134351 h 2174816"/>
              <a:gd name="connsiteX115" fmla="*/ 442747 w 1036568"/>
              <a:gd name="connsiteY115" fmla="*/ 280913 h 2174816"/>
              <a:gd name="connsiteX116" fmla="*/ 441968 w 1036568"/>
              <a:gd name="connsiteY116" fmla="*/ 273204 h 2174816"/>
              <a:gd name="connsiteX117" fmla="*/ 469713 w 1036568"/>
              <a:gd name="connsiteY117" fmla="*/ 182568 h 2174816"/>
              <a:gd name="connsiteX118" fmla="*/ 473104 w 1036568"/>
              <a:gd name="connsiteY118" fmla="*/ 178467 h 2174816"/>
              <a:gd name="connsiteX119" fmla="*/ 324207 w 1036568"/>
              <a:gd name="connsiteY119" fmla="*/ 267782 h 2174816"/>
              <a:gd name="connsiteX120" fmla="*/ 309960 w 1036568"/>
              <a:gd name="connsiteY120" fmla="*/ 244042 h 2174816"/>
              <a:gd name="connsiteX121" fmla="*/ 716806 w 1036568"/>
              <a:gd name="connsiteY121" fmla="*/ 0 h 2174816"/>
              <a:gd name="connsiteX0" fmla="*/ 111361 w 1036568"/>
              <a:gd name="connsiteY0" fmla="*/ 596124 h 2174816"/>
              <a:gd name="connsiteX1" fmla="*/ 24413 w 1036568"/>
              <a:gd name="connsiteY1" fmla="*/ 889493 h 2174816"/>
              <a:gd name="connsiteX2" fmla="*/ 28275 w 1036568"/>
              <a:gd name="connsiteY2" fmla="*/ 925772 h 2174816"/>
              <a:gd name="connsiteX3" fmla="*/ 73825 w 1036568"/>
              <a:gd name="connsiteY3" fmla="*/ 936442 h 2174816"/>
              <a:gd name="connsiteX4" fmla="*/ 89972 w 1036568"/>
              <a:gd name="connsiteY4" fmla="*/ 913084 h 2174816"/>
              <a:gd name="connsiteX5" fmla="*/ 179079 w 1036568"/>
              <a:gd name="connsiteY5" fmla="*/ 624105 h 2174816"/>
              <a:gd name="connsiteX6" fmla="*/ 111361 w 1036568"/>
              <a:gd name="connsiteY6" fmla="*/ 596124 h 2174816"/>
              <a:gd name="connsiteX7" fmla="*/ 176537 w 1036568"/>
              <a:gd name="connsiteY7" fmla="*/ 523930 h 2174816"/>
              <a:gd name="connsiteX8" fmla="*/ 142109 w 1036568"/>
              <a:gd name="connsiteY8" fmla="*/ 532122 h 2174816"/>
              <a:gd name="connsiteX9" fmla="*/ 125545 w 1036568"/>
              <a:gd name="connsiteY9" fmla="*/ 584448 h 2174816"/>
              <a:gd name="connsiteX10" fmla="*/ 162877 w 1036568"/>
              <a:gd name="connsiteY10" fmla="*/ 609514 h 2174816"/>
              <a:gd name="connsiteX11" fmla="*/ 192195 w 1036568"/>
              <a:gd name="connsiteY11" fmla="*/ 579678 h 2174816"/>
              <a:gd name="connsiteX12" fmla="*/ 152045 w 1036568"/>
              <a:gd name="connsiteY12" fmla="*/ 598464 h 2174816"/>
              <a:gd name="connsiteX13" fmla="*/ 139667 w 1036568"/>
              <a:gd name="connsiteY13" fmla="*/ 559266 h 2174816"/>
              <a:gd name="connsiteX14" fmla="*/ 179312 w 1036568"/>
              <a:gd name="connsiteY14" fmla="*/ 542399 h 2174816"/>
              <a:gd name="connsiteX15" fmla="*/ 208472 w 1036568"/>
              <a:gd name="connsiteY15" fmla="*/ 571109 h 2174816"/>
              <a:gd name="connsiteX16" fmla="*/ 195351 w 1036568"/>
              <a:gd name="connsiteY16" fmla="*/ 627758 h 2174816"/>
              <a:gd name="connsiteX17" fmla="*/ 142545 w 1036568"/>
              <a:gd name="connsiteY17" fmla="*/ 811275 h 2174816"/>
              <a:gd name="connsiteX18" fmla="*/ 239653 w 1036568"/>
              <a:gd name="connsiteY18" fmla="*/ 613864 h 2174816"/>
              <a:gd name="connsiteX19" fmla="*/ 240543 w 1036568"/>
              <a:gd name="connsiteY19" fmla="*/ 581655 h 2174816"/>
              <a:gd name="connsiteX20" fmla="*/ 212871 w 1036568"/>
              <a:gd name="connsiteY20" fmla="*/ 544505 h 2174816"/>
              <a:gd name="connsiteX21" fmla="*/ 176537 w 1036568"/>
              <a:gd name="connsiteY21" fmla="*/ 523930 h 2174816"/>
              <a:gd name="connsiteX22" fmla="*/ 420328 w 1036568"/>
              <a:gd name="connsiteY22" fmla="*/ 480463 h 2174816"/>
              <a:gd name="connsiteX23" fmla="*/ 606779 w 1036568"/>
              <a:gd name="connsiteY23" fmla="*/ 480463 h 2174816"/>
              <a:gd name="connsiteX24" fmla="*/ 790717 w 1036568"/>
              <a:gd name="connsiteY24" fmla="*/ 480463 h 2174816"/>
              <a:gd name="connsiteX25" fmla="*/ 897706 w 1036568"/>
              <a:gd name="connsiteY25" fmla="*/ 566820 h 2174816"/>
              <a:gd name="connsiteX26" fmla="*/ 942438 w 1036568"/>
              <a:gd name="connsiteY26" fmla="*/ 725060 h 2174816"/>
              <a:gd name="connsiteX27" fmla="*/ 994286 w 1036568"/>
              <a:gd name="connsiteY27" fmla="*/ 908473 h 2174816"/>
              <a:gd name="connsiteX28" fmla="*/ 1025794 w 1036568"/>
              <a:gd name="connsiteY28" fmla="*/ 1019936 h 2174816"/>
              <a:gd name="connsiteX29" fmla="*/ 1032112 w 1036568"/>
              <a:gd name="connsiteY29" fmla="*/ 1043366 h 2174816"/>
              <a:gd name="connsiteX30" fmla="*/ 1034395 w 1036568"/>
              <a:gd name="connsiteY30" fmla="*/ 1051836 h 2174816"/>
              <a:gd name="connsiteX31" fmla="*/ 1034396 w 1036568"/>
              <a:gd name="connsiteY31" fmla="*/ 1051837 h 2174816"/>
              <a:gd name="connsiteX32" fmla="*/ 980871 w 1036568"/>
              <a:gd name="connsiteY32" fmla="*/ 1143219 h 2174816"/>
              <a:gd name="connsiteX33" fmla="*/ 891691 w 1036568"/>
              <a:gd name="connsiteY33" fmla="*/ 1051124 h 2174816"/>
              <a:gd name="connsiteX34" fmla="*/ 891650 w 1036568"/>
              <a:gd name="connsiteY34" fmla="*/ 1050973 h 2174816"/>
              <a:gd name="connsiteX35" fmla="*/ 829188 w 1036568"/>
              <a:gd name="connsiteY35" fmla="*/ 801079 h 2174816"/>
              <a:gd name="connsiteX36" fmla="*/ 829179 w 1036568"/>
              <a:gd name="connsiteY36" fmla="*/ 801040 h 2174816"/>
              <a:gd name="connsiteX37" fmla="*/ 801241 w 1036568"/>
              <a:gd name="connsiteY37" fmla="*/ 698593 h 2174816"/>
              <a:gd name="connsiteX38" fmla="*/ 795167 w 1036568"/>
              <a:gd name="connsiteY38" fmla="*/ 689811 h 2174816"/>
              <a:gd name="connsiteX39" fmla="*/ 762688 w 1036568"/>
              <a:gd name="connsiteY39" fmla="*/ 834798 h 2174816"/>
              <a:gd name="connsiteX40" fmla="*/ 819682 w 1036568"/>
              <a:gd name="connsiteY40" fmla="*/ 1021664 h 2174816"/>
              <a:gd name="connsiteX41" fmla="*/ 829996 w 1036568"/>
              <a:gd name="connsiteY41" fmla="*/ 1083462 h 2174816"/>
              <a:gd name="connsiteX42" fmla="*/ 830693 w 1036568"/>
              <a:gd name="connsiteY42" fmla="*/ 1106595 h 2174816"/>
              <a:gd name="connsiteX43" fmla="*/ 831628 w 1036568"/>
              <a:gd name="connsiteY43" fmla="*/ 1137674 h 2174816"/>
              <a:gd name="connsiteX44" fmla="*/ 831889 w 1036568"/>
              <a:gd name="connsiteY44" fmla="*/ 1146340 h 2174816"/>
              <a:gd name="connsiteX45" fmla="*/ 831944 w 1036568"/>
              <a:gd name="connsiteY45" fmla="*/ 1148163 h 2174816"/>
              <a:gd name="connsiteX46" fmla="*/ 818206 w 1036568"/>
              <a:gd name="connsiteY46" fmla="*/ 1283513 h 2174816"/>
              <a:gd name="connsiteX47" fmla="*/ 807329 w 1036568"/>
              <a:gd name="connsiteY47" fmla="*/ 1498742 h 2174816"/>
              <a:gd name="connsiteX48" fmla="*/ 807328 w 1036568"/>
              <a:gd name="connsiteY48" fmla="*/ 2095278 h 2174816"/>
              <a:gd name="connsiteX49" fmla="*/ 798614 w 1036568"/>
              <a:gd name="connsiteY49" fmla="*/ 2122033 h 2174816"/>
              <a:gd name="connsiteX50" fmla="*/ 718982 w 1036568"/>
              <a:gd name="connsiteY50" fmla="*/ 2174816 h 2174816"/>
              <a:gd name="connsiteX51" fmla="*/ 639351 w 1036568"/>
              <a:gd name="connsiteY51" fmla="*/ 2122033 h 2174816"/>
              <a:gd name="connsiteX52" fmla="*/ 633949 w 1036568"/>
              <a:gd name="connsiteY52" fmla="*/ 2095278 h 2174816"/>
              <a:gd name="connsiteX53" fmla="*/ 633205 w 1036568"/>
              <a:gd name="connsiteY53" fmla="*/ 2095278 h 2174816"/>
              <a:gd name="connsiteX54" fmla="*/ 634720 w 1036568"/>
              <a:gd name="connsiteY54" fmla="*/ 1500955 h 2174816"/>
              <a:gd name="connsiteX55" fmla="*/ 615364 w 1036568"/>
              <a:gd name="connsiteY55" fmla="*/ 1263598 h 2174816"/>
              <a:gd name="connsiteX56" fmla="*/ 606468 w 1036568"/>
              <a:gd name="connsiteY56" fmla="*/ 1219068 h 2174816"/>
              <a:gd name="connsiteX57" fmla="*/ 595680 w 1036568"/>
              <a:gd name="connsiteY57" fmla="*/ 1263598 h 2174816"/>
              <a:gd name="connsiteX58" fmla="*/ 578706 w 1036568"/>
              <a:gd name="connsiteY58" fmla="*/ 1500955 h 2174816"/>
              <a:gd name="connsiteX59" fmla="*/ 577841 w 1036568"/>
              <a:gd name="connsiteY59" fmla="*/ 2095278 h 2174816"/>
              <a:gd name="connsiteX60" fmla="*/ 575414 w 1036568"/>
              <a:gd name="connsiteY60" fmla="*/ 2095278 h 2174816"/>
              <a:gd name="connsiteX61" fmla="*/ 570013 w 1036568"/>
              <a:gd name="connsiteY61" fmla="*/ 2122033 h 2174816"/>
              <a:gd name="connsiteX62" fmla="*/ 490381 w 1036568"/>
              <a:gd name="connsiteY62" fmla="*/ 2174816 h 2174816"/>
              <a:gd name="connsiteX63" fmla="*/ 410750 w 1036568"/>
              <a:gd name="connsiteY63" fmla="*/ 2122033 h 2174816"/>
              <a:gd name="connsiteX64" fmla="*/ 405348 w 1036568"/>
              <a:gd name="connsiteY64" fmla="*/ 2095278 h 2174816"/>
              <a:gd name="connsiteX65" fmla="*/ 403717 w 1036568"/>
              <a:gd name="connsiteY65" fmla="*/ 2095278 h 2174816"/>
              <a:gd name="connsiteX66" fmla="*/ 403716 w 1036568"/>
              <a:gd name="connsiteY66" fmla="*/ 1498742 h 2174816"/>
              <a:gd name="connsiteX67" fmla="*/ 392839 w 1036568"/>
              <a:gd name="connsiteY67" fmla="*/ 1283513 h 2174816"/>
              <a:gd name="connsiteX68" fmla="*/ 379101 w 1036568"/>
              <a:gd name="connsiteY68" fmla="*/ 1148163 h 2174816"/>
              <a:gd name="connsiteX69" fmla="*/ 380352 w 1036568"/>
              <a:gd name="connsiteY69" fmla="*/ 1106595 h 2174816"/>
              <a:gd name="connsiteX70" fmla="*/ 380353 w 1036568"/>
              <a:gd name="connsiteY70" fmla="*/ 1106595 h 2174816"/>
              <a:gd name="connsiteX71" fmla="*/ 381049 w 1036568"/>
              <a:gd name="connsiteY71" fmla="*/ 1083462 h 2174816"/>
              <a:gd name="connsiteX72" fmla="*/ 391364 w 1036568"/>
              <a:gd name="connsiteY72" fmla="*/ 1021664 h 2174816"/>
              <a:gd name="connsiteX73" fmla="*/ 448357 w 1036568"/>
              <a:gd name="connsiteY73" fmla="*/ 834798 h 2174816"/>
              <a:gd name="connsiteX74" fmla="*/ 415879 w 1036568"/>
              <a:gd name="connsiteY74" fmla="*/ 689811 h 2174816"/>
              <a:gd name="connsiteX75" fmla="*/ 409804 w 1036568"/>
              <a:gd name="connsiteY75" fmla="*/ 698593 h 2174816"/>
              <a:gd name="connsiteX76" fmla="*/ 381867 w 1036568"/>
              <a:gd name="connsiteY76" fmla="*/ 801040 h 2174816"/>
              <a:gd name="connsiteX77" fmla="*/ 381783 w 1036568"/>
              <a:gd name="connsiteY77" fmla="*/ 801398 h 2174816"/>
              <a:gd name="connsiteX78" fmla="*/ 373736 w 1036568"/>
              <a:gd name="connsiteY78" fmla="*/ 833591 h 2174816"/>
              <a:gd name="connsiteX79" fmla="*/ 372018 w 1036568"/>
              <a:gd name="connsiteY79" fmla="*/ 832679 h 2174816"/>
              <a:gd name="connsiteX80" fmla="*/ 369769 w 1036568"/>
              <a:gd name="connsiteY80" fmla="*/ 848919 h 2174816"/>
              <a:gd name="connsiteX81" fmla="*/ 369768 w 1036568"/>
              <a:gd name="connsiteY81" fmla="*/ 848919 h 2174816"/>
              <a:gd name="connsiteX82" fmla="*/ 291812 w 1036568"/>
              <a:gd name="connsiteY82" fmla="*/ 886443 h 2174816"/>
              <a:gd name="connsiteX83" fmla="*/ 150984 w 1036568"/>
              <a:gd name="connsiteY83" fmla="*/ 837136 h 2174816"/>
              <a:gd name="connsiteX84" fmla="*/ 103874 w 1036568"/>
              <a:gd name="connsiteY84" fmla="*/ 932942 h 2174816"/>
              <a:gd name="connsiteX85" fmla="*/ 91370 w 1036568"/>
              <a:gd name="connsiteY85" fmla="*/ 950915 h 2174816"/>
              <a:gd name="connsiteX86" fmla="*/ 1035 w 1036568"/>
              <a:gd name="connsiteY86" fmla="*/ 907149 h 2174816"/>
              <a:gd name="connsiteX87" fmla="*/ 24095 w 1036568"/>
              <a:gd name="connsiteY87" fmla="*/ 834189 h 2174816"/>
              <a:gd name="connsiteX88" fmla="*/ 35760 w 1036568"/>
              <a:gd name="connsiteY88" fmla="*/ 793531 h 2174816"/>
              <a:gd name="connsiteX89" fmla="*/ 15427 w 1036568"/>
              <a:gd name="connsiteY89" fmla="*/ 778605 h 2174816"/>
              <a:gd name="connsiteX90" fmla="*/ 1970 w 1036568"/>
              <a:gd name="connsiteY90" fmla="*/ 724194 h 2174816"/>
              <a:gd name="connsiteX91" fmla="*/ 67308 w 1036568"/>
              <a:gd name="connsiteY91" fmla="*/ 681883 h 2174816"/>
              <a:gd name="connsiteX92" fmla="*/ 88105 w 1036568"/>
              <a:gd name="connsiteY92" fmla="*/ 611583 h 2174816"/>
              <a:gd name="connsiteX93" fmla="*/ 110460 w 1036568"/>
              <a:gd name="connsiteY93" fmla="*/ 546913 h 2174816"/>
              <a:gd name="connsiteX94" fmla="*/ 209647 w 1036568"/>
              <a:gd name="connsiteY94" fmla="*/ 520465 h 2174816"/>
              <a:gd name="connsiteX95" fmla="*/ 248653 w 1036568"/>
              <a:gd name="connsiteY95" fmla="*/ 564505 h 2174816"/>
              <a:gd name="connsiteX96" fmla="*/ 260420 w 1036568"/>
              <a:gd name="connsiteY96" fmla="*/ 614579 h 2174816"/>
              <a:gd name="connsiteX97" fmla="*/ 205366 w 1036568"/>
              <a:gd name="connsiteY97" fmla="*/ 726540 h 2174816"/>
              <a:gd name="connsiteX98" fmla="*/ 262532 w 1036568"/>
              <a:gd name="connsiteY98" fmla="*/ 746555 h 2174816"/>
              <a:gd name="connsiteX99" fmla="*/ 268298 w 1036568"/>
              <a:gd name="connsiteY99" fmla="*/ 726155 h 2174816"/>
              <a:gd name="connsiteX100" fmla="*/ 313339 w 1036568"/>
              <a:gd name="connsiteY100" fmla="*/ 566820 h 2174816"/>
              <a:gd name="connsiteX101" fmla="*/ 420328 w 1036568"/>
              <a:gd name="connsiteY101" fmla="*/ 480463 h 2174816"/>
              <a:gd name="connsiteX102" fmla="*/ 711388 w 1036568"/>
              <a:gd name="connsiteY102" fmla="*/ 152056 h 2174816"/>
              <a:gd name="connsiteX103" fmla="*/ 719306 w 1036568"/>
              <a:gd name="connsiteY103" fmla="*/ 158575 h 2174816"/>
              <a:gd name="connsiteX104" fmla="*/ 766889 w 1036568"/>
              <a:gd name="connsiteY104" fmla="*/ 273203 h 2174816"/>
              <a:gd name="connsiteX105" fmla="*/ 604428 w 1036568"/>
              <a:gd name="connsiteY105" fmla="*/ 435314 h 2174816"/>
              <a:gd name="connsiteX106" fmla="*/ 454734 w 1036568"/>
              <a:gd name="connsiteY106" fmla="*/ 336304 h 2174816"/>
              <a:gd name="connsiteX107" fmla="*/ 446791 w 1036568"/>
              <a:gd name="connsiteY107" fmla="*/ 310772 h 2174816"/>
              <a:gd name="connsiteX108" fmla="*/ 711388 w 1036568"/>
              <a:gd name="connsiteY108" fmla="*/ 152056 h 2174816"/>
              <a:gd name="connsiteX109" fmla="*/ 716806 w 1036568"/>
              <a:gd name="connsiteY109" fmla="*/ 0 h 2174816"/>
              <a:gd name="connsiteX110" fmla="*/ 731053 w 1036568"/>
              <a:gd name="connsiteY110" fmla="*/ 23740 h 2174816"/>
              <a:gd name="connsiteX111" fmla="*/ 581592 w 1036568"/>
              <a:gd name="connsiteY111" fmla="*/ 113392 h 2174816"/>
              <a:gd name="connsiteX112" fmla="*/ 604429 w 1036568"/>
              <a:gd name="connsiteY112" fmla="*/ 111095 h 2174816"/>
              <a:gd name="connsiteX113" fmla="*/ 667666 w 1036568"/>
              <a:gd name="connsiteY113" fmla="*/ 123835 h 2174816"/>
              <a:gd name="connsiteX114" fmla="*/ 687083 w 1036568"/>
              <a:gd name="connsiteY114" fmla="*/ 134351 h 2174816"/>
              <a:gd name="connsiteX115" fmla="*/ 442747 w 1036568"/>
              <a:gd name="connsiteY115" fmla="*/ 280913 h 2174816"/>
              <a:gd name="connsiteX116" fmla="*/ 441968 w 1036568"/>
              <a:gd name="connsiteY116" fmla="*/ 273204 h 2174816"/>
              <a:gd name="connsiteX117" fmla="*/ 469713 w 1036568"/>
              <a:gd name="connsiteY117" fmla="*/ 182568 h 2174816"/>
              <a:gd name="connsiteX118" fmla="*/ 473104 w 1036568"/>
              <a:gd name="connsiteY118" fmla="*/ 178467 h 2174816"/>
              <a:gd name="connsiteX119" fmla="*/ 324207 w 1036568"/>
              <a:gd name="connsiteY119" fmla="*/ 267782 h 2174816"/>
              <a:gd name="connsiteX120" fmla="*/ 309960 w 1036568"/>
              <a:gd name="connsiteY120" fmla="*/ 244042 h 2174816"/>
              <a:gd name="connsiteX121" fmla="*/ 716806 w 1036568"/>
              <a:gd name="connsiteY121" fmla="*/ 0 h 2174816"/>
              <a:gd name="connsiteX0" fmla="*/ 111361 w 1036568"/>
              <a:gd name="connsiteY0" fmla="*/ 596124 h 2174816"/>
              <a:gd name="connsiteX1" fmla="*/ 24413 w 1036568"/>
              <a:gd name="connsiteY1" fmla="*/ 889493 h 2174816"/>
              <a:gd name="connsiteX2" fmla="*/ 28275 w 1036568"/>
              <a:gd name="connsiteY2" fmla="*/ 925772 h 2174816"/>
              <a:gd name="connsiteX3" fmla="*/ 73825 w 1036568"/>
              <a:gd name="connsiteY3" fmla="*/ 936442 h 2174816"/>
              <a:gd name="connsiteX4" fmla="*/ 89972 w 1036568"/>
              <a:gd name="connsiteY4" fmla="*/ 913084 h 2174816"/>
              <a:gd name="connsiteX5" fmla="*/ 179079 w 1036568"/>
              <a:gd name="connsiteY5" fmla="*/ 624105 h 2174816"/>
              <a:gd name="connsiteX6" fmla="*/ 111361 w 1036568"/>
              <a:gd name="connsiteY6" fmla="*/ 596124 h 2174816"/>
              <a:gd name="connsiteX7" fmla="*/ 176537 w 1036568"/>
              <a:gd name="connsiteY7" fmla="*/ 523930 h 2174816"/>
              <a:gd name="connsiteX8" fmla="*/ 142109 w 1036568"/>
              <a:gd name="connsiteY8" fmla="*/ 532122 h 2174816"/>
              <a:gd name="connsiteX9" fmla="*/ 125545 w 1036568"/>
              <a:gd name="connsiteY9" fmla="*/ 584448 h 2174816"/>
              <a:gd name="connsiteX10" fmla="*/ 162877 w 1036568"/>
              <a:gd name="connsiteY10" fmla="*/ 609514 h 2174816"/>
              <a:gd name="connsiteX11" fmla="*/ 192195 w 1036568"/>
              <a:gd name="connsiteY11" fmla="*/ 579678 h 2174816"/>
              <a:gd name="connsiteX12" fmla="*/ 152045 w 1036568"/>
              <a:gd name="connsiteY12" fmla="*/ 598464 h 2174816"/>
              <a:gd name="connsiteX13" fmla="*/ 139667 w 1036568"/>
              <a:gd name="connsiteY13" fmla="*/ 559266 h 2174816"/>
              <a:gd name="connsiteX14" fmla="*/ 179312 w 1036568"/>
              <a:gd name="connsiteY14" fmla="*/ 542399 h 2174816"/>
              <a:gd name="connsiteX15" fmla="*/ 208472 w 1036568"/>
              <a:gd name="connsiteY15" fmla="*/ 571109 h 2174816"/>
              <a:gd name="connsiteX16" fmla="*/ 195351 w 1036568"/>
              <a:gd name="connsiteY16" fmla="*/ 627758 h 2174816"/>
              <a:gd name="connsiteX17" fmla="*/ 142545 w 1036568"/>
              <a:gd name="connsiteY17" fmla="*/ 811275 h 2174816"/>
              <a:gd name="connsiteX18" fmla="*/ 239653 w 1036568"/>
              <a:gd name="connsiteY18" fmla="*/ 613864 h 2174816"/>
              <a:gd name="connsiteX19" fmla="*/ 240543 w 1036568"/>
              <a:gd name="connsiteY19" fmla="*/ 581655 h 2174816"/>
              <a:gd name="connsiteX20" fmla="*/ 212871 w 1036568"/>
              <a:gd name="connsiteY20" fmla="*/ 544505 h 2174816"/>
              <a:gd name="connsiteX21" fmla="*/ 176537 w 1036568"/>
              <a:gd name="connsiteY21" fmla="*/ 523930 h 2174816"/>
              <a:gd name="connsiteX22" fmla="*/ 420328 w 1036568"/>
              <a:gd name="connsiteY22" fmla="*/ 480463 h 2174816"/>
              <a:gd name="connsiteX23" fmla="*/ 606779 w 1036568"/>
              <a:gd name="connsiteY23" fmla="*/ 480463 h 2174816"/>
              <a:gd name="connsiteX24" fmla="*/ 790717 w 1036568"/>
              <a:gd name="connsiteY24" fmla="*/ 480463 h 2174816"/>
              <a:gd name="connsiteX25" fmla="*/ 897706 w 1036568"/>
              <a:gd name="connsiteY25" fmla="*/ 566820 h 2174816"/>
              <a:gd name="connsiteX26" fmla="*/ 942438 w 1036568"/>
              <a:gd name="connsiteY26" fmla="*/ 725060 h 2174816"/>
              <a:gd name="connsiteX27" fmla="*/ 994286 w 1036568"/>
              <a:gd name="connsiteY27" fmla="*/ 908473 h 2174816"/>
              <a:gd name="connsiteX28" fmla="*/ 1025794 w 1036568"/>
              <a:gd name="connsiteY28" fmla="*/ 1019936 h 2174816"/>
              <a:gd name="connsiteX29" fmla="*/ 1032112 w 1036568"/>
              <a:gd name="connsiteY29" fmla="*/ 1043366 h 2174816"/>
              <a:gd name="connsiteX30" fmla="*/ 1034395 w 1036568"/>
              <a:gd name="connsiteY30" fmla="*/ 1051836 h 2174816"/>
              <a:gd name="connsiteX31" fmla="*/ 1034396 w 1036568"/>
              <a:gd name="connsiteY31" fmla="*/ 1051837 h 2174816"/>
              <a:gd name="connsiteX32" fmla="*/ 980871 w 1036568"/>
              <a:gd name="connsiteY32" fmla="*/ 1143219 h 2174816"/>
              <a:gd name="connsiteX33" fmla="*/ 891691 w 1036568"/>
              <a:gd name="connsiteY33" fmla="*/ 1051124 h 2174816"/>
              <a:gd name="connsiteX34" fmla="*/ 891650 w 1036568"/>
              <a:gd name="connsiteY34" fmla="*/ 1050973 h 2174816"/>
              <a:gd name="connsiteX35" fmla="*/ 829188 w 1036568"/>
              <a:gd name="connsiteY35" fmla="*/ 801079 h 2174816"/>
              <a:gd name="connsiteX36" fmla="*/ 829179 w 1036568"/>
              <a:gd name="connsiteY36" fmla="*/ 801040 h 2174816"/>
              <a:gd name="connsiteX37" fmla="*/ 801241 w 1036568"/>
              <a:gd name="connsiteY37" fmla="*/ 698593 h 2174816"/>
              <a:gd name="connsiteX38" fmla="*/ 795167 w 1036568"/>
              <a:gd name="connsiteY38" fmla="*/ 689811 h 2174816"/>
              <a:gd name="connsiteX39" fmla="*/ 762688 w 1036568"/>
              <a:gd name="connsiteY39" fmla="*/ 834798 h 2174816"/>
              <a:gd name="connsiteX40" fmla="*/ 819682 w 1036568"/>
              <a:gd name="connsiteY40" fmla="*/ 1021664 h 2174816"/>
              <a:gd name="connsiteX41" fmla="*/ 829996 w 1036568"/>
              <a:gd name="connsiteY41" fmla="*/ 1083462 h 2174816"/>
              <a:gd name="connsiteX42" fmla="*/ 830693 w 1036568"/>
              <a:gd name="connsiteY42" fmla="*/ 1106595 h 2174816"/>
              <a:gd name="connsiteX43" fmla="*/ 831628 w 1036568"/>
              <a:gd name="connsiteY43" fmla="*/ 1137674 h 2174816"/>
              <a:gd name="connsiteX44" fmla="*/ 831889 w 1036568"/>
              <a:gd name="connsiteY44" fmla="*/ 1146340 h 2174816"/>
              <a:gd name="connsiteX45" fmla="*/ 831944 w 1036568"/>
              <a:gd name="connsiteY45" fmla="*/ 1148163 h 2174816"/>
              <a:gd name="connsiteX46" fmla="*/ 818206 w 1036568"/>
              <a:gd name="connsiteY46" fmla="*/ 1283513 h 2174816"/>
              <a:gd name="connsiteX47" fmla="*/ 807329 w 1036568"/>
              <a:gd name="connsiteY47" fmla="*/ 1498742 h 2174816"/>
              <a:gd name="connsiteX48" fmla="*/ 807328 w 1036568"/>
              <a:gd name="connsiteY48" fmla="*/ 2095278 h 2174816"/>
              <a:gd name="connsiteX49" fmla="*/ 798614 w 1036568"/>
              <a:gd name="connsiteY49" fmla="*/ 2122033 h 2174816"/>
              <a:gd name="connsiteX50" fmla="*/ 718982 w 1036568"/>
              <a:gd name="connsiteY50" fmla="*/ 2174816 h 2174816"/>
              <a:gd name="connsiteX51" fmla="*/ 639351 w 1036568"/>
              <a:gd name="connsiteY51" fmla="*/ 2122033 h 2174816"/>
              <a:gd name="connsiteX52" fmla="*/ 633949 w 1036568"/>
              <a:gd name="connsiteY52" fmla="*/ 2095278 h 2174816"/>
              <a:gd name="connsiteX53" fmla="*/ 633205 w 1036568"/>
              <a:gd name="connsiteY53" fmla="*/ 2095278 h 2174816"/>
              <a:gd name="connsiteX54" fmla="*/ 634720 w 1036568"/>
              <a:gd name="connsiteY54" fmla="*/ 1500955 h 2174816"/>
              <a:gd name="connsiteX55" fmla="*/ 615364 w 1036568"/>
              <a:gd name="connsiteY55" fmla="*/ 1263598 h 2174816"/>
              <a:gd name="connsiteX56" fmla="*/ 606468 w 1036568"/>
              <a:gd name="connsiteY56" fmla="*/ 1219068 h 2174816"/>
              <a:gd name="connsiteX57" fmla="*/ 595680 w 1036568"/>
              <a:gd name="connsiteY57" fmla="*/ 1263598 h 2174816"/>
              <a:gd name="connsiteX58" fmla="*/ 578706 w 1036568"/>
              <a:gd name="connsiteY58" fmla="*/ 1500955 h 2174816"/>
              <a:gd name="connsiteX59" fmla="*/ 577841 w 1036568"/>
              <a:gd name="connsiteY59" fmla="*/ 2095278 h 2174816"/>
              <a:gd name="connsiteX60" fmla="*/ 575414 w 1036568"/>
              <a:gd name="connsiteY60" fmla="*/ 2095278 h 2174816"/>
              <a:gd name="connsiteX61" fmla="*/ 570013 w 1036568"/>
              <a:gd name="connsiteY61" fmla="*/ 2122033 h 2174816"/>
              <a:gd name="connsiteX62" fmla="*/ 490381 w 1036568"/>
              <a:gd name="connsiteY62" fmla="*/ 2174816 h 2174816"/>
              <a:gd name="connsiteX63" fmla="*/ 410750 w 1036568"/>
              <a:gd name="connsiteY63" fmla="*/ 2122033 h 2174816"/>
              <a:gd name="connsiteX64" fmla="*/ 405348 w 1036568"/>
              <a:gd name="connsiteY64" fmla="*/ 2095278 h 2174816"/>
              <a:gd name="connsiteX65" fmla="*/ 403717 w 1036568"/>
              <a:gd name="connsiteY65" fmla="*/ 2095278 h 2174816"/>
              <a:gd name="connsiteX66" fmla="*/ 403716 w 1036568"/>
              <a:gd name="connsiteY66" fmla="*/ 1498742 h 2174816"/>
              <a:gd name="connsiteX67" fmla="*/ 392839 w 1036568"/>
              <a:gd name="connsiteY67" fmla="*/ 1283513 h 2174816"/>
              <a:gd name="connsiteX68" fmla="*/ 379101 w 1036568"/>
              <a:gd name="connsiteY68" fmla="*/ 1148163 h 2174816"/>
              <a:gd name="connsiteX69" fmla="*/ 380352 w 1036568"/>
              <a:gd name="connsiteY69" fmla="*/ 1106595 h 2174816"/>
              <a:gd name="connsiteX70" fmla="*/ 380353 w 1036568"/>
              <a:gd name="connsiteY70" fmla="*/ 1106595 h 2174816"/>
              <a:gd name="connsiteX71" fmla="*/ 381049 w 1036568"/>
              <a:gd name="connsiteY71" fmla="*/ 1083462 h 2174816"/>
              <a:gd name="connsiteX72" fmla="*/ 391364 w 1036568"/>
              <a:gd name="connsiteY72" fmla="*/ 1021664 h 2174816"/>
              <a:gd name="connsiteX73" fmla="*/ 448357 w 1036568"/>
              <a:gd name="connsiteY73" fmla="*/ 834798 h 2174816"/>
              <a:gd name="connsiteX74" fmla="*/ 415879 w 1036568"/>
              <a:gd name="connsiteY74" fmla="*/ 689811 h 2174816"/>
              <a:gd name="connsiteX75" fmla="*/ 409804 w 1036568"/>
              <a:gd name="connsiteY75" fmla="*/ 698593 h 2174816"/>
              <a:gd name="connsiteX76" fmla="*/ 381867 w 1036568"/>
              <a:gd name="connsiteY76" fmla="*/ 801040 h 2174816"/>
              <a:gd name="connsiteX77" fmla="*/ 381783 w 1036568"/>
              <a:gd name="connsiteY77" fmla="*/ 801398 h 2174816"/>
              <a:gd name="connsiteX78" fmla="*/ 373736 w 1036568"/>
              <a:gd name="connsiteY78" fmla="*/ 833591 h 2174816"/>
              <a:gd name="connsiteX79" fmla="*/ 372018 w 1036568"/>
              <a:gd name="connsiteY79" fmla="*/ 832679 h 2174816"/>
              <a:gd name="connsiteX80" fmla="*/ 369769 w 1036568"/>
              <a:gd name="connsiteY80" fmla="*/ 848919 h 2174816"/>
              <a:gd name="connsiteX81" fmla="*/ 369768 w 1036568"/>
              <a:gd name="connsiteY81" fmla="*/ 848919 h 2174816"/>
              <a:gd name="connsiteX82" fmla="*/ 291812 w 1036568"/>
              <a:gd name="connsiteY82" fmla="*/ 886443 h 2174816"/>
              <a:gd name="connsiteX83" fmla="*/ 150984 w 1036568"/>
              <a:gd name="connsiteY83" fmla="*/ 837136 h 2174816"/>
              <a:gd name="connsiteX84" fmla="*/ 103874 w 1036568"/>
              <a:gd name="connsiteY84" fmla="*/ 932942 h 2174816"/>
              <a:gd name="connsiteX85" fmla="*/ 91370 w 1036568"/>
              <a:gd name="connsiteY85" fmla="*/ 950915 h 2174816"/>
              <a:gd name="connsiteX86" fmla="*/ 1035 w 1036568"/>
              <a:gd name="connsiteY86" fmla="*/ 907149 h 2174816"/>
              <a:gd name="connsiteX87" fmla="*/ 24095 w 1036568"/>
              <a:gd name="connsiteY87" fmla="*/ 834189 h 2174816"/>
              <a:gd name="connsiteX88" fmla="*/ 35760 w 1036568"/>
              <a:gd name="connsiteY88" fmla="*/ 793531 h 2174816"/>
              <a:gd name="connsiteX89" fmla="*/ 15427 w 1036568"/>
              <a:gd name="connsiteY89" fmla="*/ 778605 h 2174816"/>
              <a:gd name="connsiteX90" fmla="*/ 1970 w 1036568"/>
              <a:gd name="connsiteY90" fmla="*/ 724194 h 2174816"/>
              <a:gd name="connsiteX91" fmla="*/ 67308 w 1036568"/>
              <a:gd name="connsiteY91" fmla="*/ 681883 h 2174816"/>
              <a:gd name="connsiteX92" fmla="*/ 88105 w 1036568"/>
              <a:gd name="connsiteY92" fmla="*/ 611583 h 2174816"/>
              <a:gd name="connsiteX93" fmla="*/ 110460 w 1036568"/>
              <a:gd name="connsiteY93" fmla="*/ 546913 h 2174816"/>
              <a:gd name="connsiteX94" fmla="*/ 209647 w 1036568"/>
              <a:gd name="connsiteY94" fmla="*/ 520465 h 2174816"/>
              <a:gd name="connsiteX95" fmla="*/ 248653 w 1036568"/>
              <a:gd name="connsiteY95" fmla="*/ 564505 h 2174816"/>
              <a:gd name="connsiteX96" fmla="*/ 260420 w 1036568"/>
              <a:gd name="connsiteY96" fmla="*/ 614579 h 2174816"/>
              <a:gd name="connsiteX97" fmla="*/ 205366 w 1036568"/>
              <a:gd name="connsiteY97" fmla="*/ 726540 h 2174816"/>
              <a:gd name="connsiteX98" fmla="*/ 262532 w 1036568"/>
              <a:gd name="connsiteY98" fmla="*/ 746555 h 2174816"/>
              <a:gd name="connsiteX99" fmla="*/ 268298 w 1036568"/>
              <a:gd name="connsiteY99" fmla="*/ 726155 h 2174816"/>
              <a:gd name="connsiteX100" fmla="*/ 313339 w 1036568"/>
              <a:gd name="connsiteY100" fmla="*/ 566820 h 2174816"/>
              <a:gd name="connsiteX101" fmla="*/ 420328 w 1036568"/>
              <a:gd name="connsiteY101" fmla="*/ 480463 h 2174816"/>
              <a:gd name="connsiteX102" fmla="*/ 711388 w 1036568"/>
              <a:gd name="connsiteY102" fmla="*/ 152056 h 2174816"/>
              <a:gd name="connsiteX103" fmla="*/ 719306 w 1036568"/>
              <a:gd name="connsiteY103" fmla="*/ 158575 h 2174816"/>
              <a:gd name="connsiteX104" fmla="*/ 766889 w 1036568"/>
              <a:gd name="connsiteY104" fmla="*/ 273203 h 2174816"/>
              <a:gd name="connsiteX105" fmla="*/ 604428 w 1036568"/>
              <a:gd name="connsiteY105" fmla="*/ 435314 h 2174816"/>
              <a:gd name="connsiteX106" fmla="*/ 454734 w 1036568"/>
              <a:gd name="connsiteY106" fmla="*/ 336304 h 2174816"/>
              <a:gd name="connsiteX107" fmla="*/ 446791 w 1036568"/>
              <a:gd name="connsiteY107" fmla="*/ 310772 h 2174816"/>
              <a:gd name="connsiteX108" fmla="*/ 711388 w 1036568"/>
              <a:gd name="connsiteY108" fmla="*/ 152056 h 2174816"/>
              <a:gd name="connsiteX109" fmla="*/ 716806 w 1036568"/>
              <a:gd name="connsiteY109" fmla="*/ 0 h 2174816"/>
              <a:gd name="connsiteX110" fmla="*/ 731053 w 1036568"/>
              <a:gd name="connsiteY110" fmla="*/ 23740 h 2174816"/>
              <a:gd name="connsiteX111" fmla="*/ 581592 w 1036568"/>
              <a:gd name="connsiteY111" fmla="*/ 113392 h 2174816"/>
              <a:gd name="connsiteX112" fmla="*/ 604429 w 1036568"/>
              <a:gd name="connsiteY112" fmla="*/ 111095 h 2174816"/>
              <a:gd name="connsiteX113" fmla="*/ 667666 w 1036568"/>
              <a:gd name="connsiteY113" fmla="*/ 123835 h 2174816"/>
              <a:gd name="connsiteX114" fmla="*/ 687083 w 1036568"/>
              <a:gd name="connsiteY114" fmla="*/ 134351 h 2174816"/>
              <a:gd name="connsiteX115" fmla="*/ 442747 w 1036568"/>
              <a:gd name="connsiteY115" fmla="*/ 280913 h 2174816"/>
              <a:gd name="connsiteX116" fmla="*/ 441968 w 1036568"/>
              <a:gd name="connsiteY116" fmla="*/ 273204 h 2174816"/>
              <a:gd name="connsiteX117" fmla="*/ 469713 w 1036568"/>
              <a:gd name="connsiteY117" fmla="*/ 182568 h 2174816"/>
              <a:gd name="connsiteX118" fmla="*/ 473104 w 1036568"/>
              <a:gd name="connsiteY118" fmla="*/ 178467 h 2174816"/>
              <a:gd name="connsiteX119" fmla="*/ 324207 w 1036568"/>
              <a:gd name="connsiteY119" fmla="*/ 267782 h 2174816"/>
              <a:gd name="connsiteX120" fmla="*/ 309960 w 1036568"/>
              <a:gd name="connsiteY120" fmla="*/ 244042 h 2174816"/>
              <a:gd name="connsiteX121" fmla="*/ 716806 w 1036568"/>
              <a:gd name="connsiteY121" fmla="*/ 0 h 2174816"/>
              <a:gd name="connsiteX0" fmla="*/ 111981 w 1037188"/>
              <a:gd name="connsiteY0" fmla="*/ 596124 h 2174816"/>
              <a:gd name="connsiteX1" fmla="*/ 25033 w 1037188"/>
              <a:gd name="connsiteY1" fmla="*/ 889493 h 2174816"/>
              <a:gd name="connsiteX2" fmla="*/ 28895 w 1037188"/>
              <a:gd name="connsiteY2" fmla="*/ 925772 h 2174816"/>
              <a:gd name="connsiteX3" fmla="*/ 74445 w 1037188"/>
              <a:gd name="connsiteY3" fmla="*/ 936442 h 2174816"/>
              <a:gd name="connsiteX4" fmla="*/ 90592 w 1037188"/>
              <a:gd name="connsiteY4" fmla="*/ 913084 h 2174816"/>
              <a:gd name="connsiteX5" fmla="*/ 179699 w 1037188"/>
              <a:gd name="connsiteY5" fmla="*/ 624105 h 2174816"/>
              <a:gd name="connsiteX6" fmla="*/ 111981 w 1037188"/>
              <a:gd name="connsiteY6" fmla="*/ 596124 h 2174816"/>
              <a:gd name="connsiteX7" fmla="*/ 177157 w 1037188"/>
              <a:gd name="connsiteY7" fmla="*/ 523930 h 2174816"/>
              <a:gd name="connsiteX8" fmla="*/ 142729 w 1037188"/>
              <a:gd name="connsiteY8" fmla="*/ 532122 h 2174816"/>
              <a:gd name="connsiteX9" fmla="*/ 126165 w 1037188"/>
              <a:gd name="connsiteY9" fmla="*/ 584448 h 2174816"/>
              <a:gd name="connsiteX10" fmla="*/ 163497 w 1037188"/>
              <a:gd name="connsiteY10" fmla="*/ 609514 h 2174816"/>
              <a:gd name="connsiteX11" fmla="*/ 192815 w 1037188"/>
              <a:gd name="connsiteY11" fmla="*/ 579678 h 2174816"/>
              <a:gd name="connsiteX12" fmla="*/ 152665 w 1037188"/>
              <a:gd name="connsiteY12" fmla="*/ 598464 h 2174816"/>
              <a:gd name="connsiteX13" fmla="*/ 140287 w 1037188"/>
              <a:gd name="connsiteY13" fmla="*/ 559266 h 2174816"/>
              <a:gd name="connsiteX14" fmla="*/ 179932 w 1037188"/>
              <a:gd name="connsiteY14" fmla="*/ 542399 h 2174816"/>
              <a:gd name="connsiteX15" fmla="*/ 209092 w 1037188"/>
              <a:gd name="connsiteY15" fmla="*/ 571109 h 2174816"/>
              <a:gd name="connsiteX16" fmla="*/ 195971 w 1037188"/>
              <a:gd name="connsiteY16" fmla="*/ 627758 h 2174816"/>
              <a:gd name="connsiteX17" fmla="*/ 143165 w 1037188"/>
              <a:gd name="connsiteY17" fmla="*/ 811275 h 2174816"/>
              <a:gd name="connsiteX18" fmla="*/ 240273 w 1037188"/>
              <a:gd name="connsiteY18" fmla="*/ 613864 h 2174816"/>
              <a:gd name="connsiteX19" fmla="*/ 241163 w 1037188"/>
              <a:gd name="connsiteY19" fmla="*/ 581655 h 2174816"/>
              <a:gd name="connsiteX20" fmla="*/ 213491 w 1037188"/>
              <a:gd name="connsiteY20" fmla="*/ 544505 h 2174816"/>
              <a:gd name="connsiteX21" fmla="*/ 177157 w 1037188"/>
              <a:gd name="connsiteY21" fmla="*/ 523930 h 2174816"/>
              <a:gd name="connsiteX22" fmla="*/ 420948 w 1037188"/>
              <a:gd name="connsiteY22" fmla="*/ 480463 h 2174816"/>
              <a:gd name="connsiteX23" fmla="*/ 607399 w 1037188"/>
              <a:gd name="connsiteY23" fmla="*/ 480463 h 2174816"/>
              <a:gd name="connsiteX24" fmla="*/ 791337 w 1037188"/>
              <a:gd name="connsiteY24" fmla="*/ 480463 h 2174816"/>
              <a:gd name="connsiteX25" fmla="*/ 898326 w 1037188"/>
              <a:gd name="connsiteY25" fmla="*/ 566820 h 2174816"/>
              <a:gd name="connsiteX26" fmla="*/ 943058 w 1037188"/>
              <a:gd name="connsiteY26" fmla="*/ 725060 h 2174816"/>
              <a:gd name="connsiteX27" fmla="*/ 994906 w 1037188"/>
              <a:gd name="connsiteY27" fmla="*/ 908473 h 2174816"/>
              <a:gd name="connsiteX28" fmla="*/ 1026414 w 1037188"/>
              <a:gd name="connsiteY28" fmla="*/ 1019936 h 2174816"/>
              <a:gd name="connsiteX29" fmla="*/ 1032732 w 1037188"/>
              <a:gd name="connsiteY29" fmla="*/ 1043366 h 2174816"/>
              <a:gd name="connsiteX30" fmla="*/ 1035015 w 1037188"/>
              <a:gd name="connsiteY30" fmla="*/ 1051836 h 2174816"/>
              <a:gd name="connsiteX31" fmla="*/ 1035016 w 1037188"/>
              <a:gd name="connsiteY31" fmla="*/ 1051837 h 2174816"/>
              <a:gd name="connsiteX32" fmla="*/ 981491 w 1037188"/>
              <a:gd name="connsiteY32" fmla="*/ 1143219 h 2174816"/>
              <a:gd name="connsiteX33" fmla="*/ 892311 w 1037188"/>
              <a:gd name="connsiteY33" fmla="*/ 1051124 h 2174816"/>
              <a:gd name="connsiteX34" fmla="*/ 892270 w 1037188"/>
              <a:gd name="connsiteY34" fmla="*/ 1050973 h 2174816"/>
              <a:gd name="connsiteX35" fmla="*/ 829808 w 1037188"/>
              <a:gd name="connsiteY35" fmla="*/ 801079 h 2174816"/>
              <a:gd name="connsiteX36" fmla="*/ 829799 w 1037188"/>
              <a:gd name="connsiteY36" fmla="*/ 801040 h 2174816"/>
              <a:gd name="connsiteX37" fmla="*/ 801861 w 1037188"/>
              <a:gd name="connsiteY37" fmla="*/ 698593 h 2174816"/>
              <a:gd name="connsiteX38" fmla="*/ 795787 w 1037188"/>
              <a:gd name="connsiteY38" fmla="*/ 689811 h 2174816"/>
              <a:gd name="connsiteX39" fmla="*/ 763308 w 1037188"/>
              <a:gd name="connsiteY39" fmla="*/ 834798 h 2174816"/>
              <a:gd name="connsiteX40" fmla="*/ 820302 w 1037188"/>
              <a:gd name="connsiteY40" fmla="*/ 1021664 h 2174816"/>
              <a:gd name="connsiteX41" fmla="*/ 830616 w 1037188"/>
              <a:gd name="connsiteY41" fmla="*/ 1083462 h 2174816"/>
              <a:gd name="connsiteX42" fmla="*/ 831313 w 1037188"/>
              <a:gd name="connsiteY42" fmla="*/ 1106595 h 2174816"/>
              <a:gd name="connsiteX43" fmla="*/ 832248 w 1037188"/>
              <a:gd name="connsiteY43" fmla="*/ 1137674 h 2174816"/>
              <a:gd name="connsiteX44" fmla="*/ 832509 w 1037188"/>
              <a:gd name="connsiteY44" fmla="*/ 1146340 h 2174816"/>
              <a:gd name="connsiteX45" fmla="*/ 832564 w 1037188"/>
              <a:gd name="connsiteY45" fmla="*/ 1148163 h 2174816"/>
              <a:gd name="connsiteX46" fmla="*/ 818826 w 1037188"/>
              <a:gd name="connsiteY46" fmla="*/ 1283513 h 2174816"/>
              <a:gd name="connsiteX47" fmla="*/ 807949 w 1037188"/>
              <a:gd name="connsiteY47" fmla="*/ 1498742 h 2174816"/>
              <a:gd name="connsiteX48" fmla="*/ 807948 w 1037188"/>
              <a:gd name="connsiteY48" fmla="*/ 2095278 h 2174816"/>
              <a:gd name="connsiteX49" fmla="*/ 799234 w 1037188"/>
              <a:gd name="connsiteY49" fmla="*/ 2122033 h 2174816"/>
              <a:gd name="connsiteX50" fmla="*/ 719602 w 1037188"/>
              <a:gd name="connsiteY50" fmla="*/ 2174816 h 2174816"/>
              <a:gd name="connsiteX51" fmla="*/ 639971 w 1037188"/>
              <a:gd name="connsiteY51" fmla="*/ 2122033 h 2174816"/>
              <a:gd name="connsiteX52" fmla="*/ 634569 w 1037188"/>
              <a:gd name="connsiteY52" fmla="*/ 2095278 h 2174816"/>
              <a:gd name="connsiteX53" fmla="*/ 633825 w 1037188"/>
              <a:gd name="connsiteY53" fmla="*/ 2095278 h 2174816"/>
              <a:gd name="connsiteX54" fmla="*/ 635340 w 1037188"/>
              <a:gd name="connsiteY54" fmla="*/ 1500955 h 2174816"/>
              <a:gd name="connsiteX55" fmla="*/ 615984 w 1037188"/>
              <a:gd name="connsiteY55" fmla="*/ 1263598 h 2174816"/>
              <a:gd name="connsiteX56" fmla="*/ 607088 w 1037188"/>
              <a:gd name="connsiteY56" fmla="*/ 1219068 h 2174816"/>
              <a:gd name="connsiteX57" fmla="*/ 596300 w 1037188"/>
              <a:gd name="connsiteY57" fmla="*/ 1263598 h 2174816"/>
              <a:gd name="connsiteX58" fmla="*/ 579326 w 1037188"/>
              <a:gd name="connsiteY58" fmla="*/ 1500955 h 2174816"/>
              <a:gd name="connsiteX59" fmla="*/ 578461 w 1037188"/>
              <a:gd name="connsiteY59" fmla="*/ 2095278 h 2174816"/>
              <a:gd name="connsiteX60" fmla="*/ 576034 w 1037188"/>
              <a:gd name="connsiteY60" fmla="*/ 2095278 h 2174816"/>
              <a:gd name="connsiteX61" fmla="*/ 570633 w 1037188"/>
              <a:gd name="connsiteY61" fmla="*/ 2122033 h 2174816"/>
              <a:gd name="connsiteX62" fmla="*/ 491001 w 1037188"/>
              <a:gd name="connsiteY62" fmla="*/ 2174816 h 2174816"/>
              <a:gd name="connsiteX63" fmla="*/ 411370 w 1037188"/>
              <a:gd name="connsiteY63" fmla="*/ 2122033 h 2174816"/>
              <a:gd name="connsiteX64" fmla="*/ 405968 w 1037188"/>
              <a:gd name="connsiteY64" fmla="*/ 2095278 h 2174816"/>
              <a:gd name="connsiteX65" fmla="*/ 404337 w 1037188"/>
              <a:gd name="connsiteY65" fmla="*/ 2095278 h 2174816"/>
              <a:gd name="connsiteX66" fmla="*/ 404336 w 1037188"/>
              <a:gd name="connsiteY66" fmla="*/ 1498742 h 2174816"/>
              <a:gd name="connsiteX67" fmla="*/ 393459 w 1037188"/>
              <a:gd name="connsiteY67" fmla="*/ 1283513 h 2174816"/>
              <a:gd name="connsiteX68" fmla="*/ 379721 w 1037188"/>
              <a:gd name="connsiteY68" fmla="*/ 1148163 h 2174816"/>
              <a:gd name="connsiteX69" fmla="*/ 380972 w 1037188"/>
              <a:gd name="connsiteY69" fmla="*/ 1106595 h 2174816"/>
              <a:gd name="connsiteX70" fmla="*/ 380973 w 1037188"/>
              <a:gd name="connsiteY70" fmla="*/ 1106595 h 2174816"/>
              <a:gd name="connsiteX71" fmla="*/ 381669 w 1037188"/>
              <a:gd name="connsiteY71" fmla="*/ 1083462 h 2174816"/>
              <a:gd name="connsiteX72" fmla="*/ 391984 w 1037188"/>
              <a:gd name="connsiteY72" fmla="*/ 1021664 h 2174816"/>
              <a:gd name="connsiteX73" fmla="*/ 448977 w 1037188"/>
              <a:gd name="connsiteY73" fmla="*/ 834798 h 2174816"/>
              <a:gd name="connsiteX74" fmla="*/ 416499 w 1037188"/>
              <a:gd name="connsiteY74" fmla="*/ 689811 h 2174816"/>
              <a:gd name="connsiteX75" fmla="*/ 410424 w 1037188"/>
              <a:gd name="connsiteY75" fmla="*/ 698593 h 2174816"/>
              <a:gd name="connsiteX76" fmla="*/ 382487 w 1037188"/>
              <a:gd name="connsiteY76" fmla="*/ 801040 h 2174816"/>
              <a:gd name="connsiteX77" fmla="*/ 382403 w 1037188"/>
              <a:gd name="connsiteY77" fmla="*/ 801398 h 2174816"/>
              <a:gd name="connsiteX78" fmla="*/ 374356 w 1037188"/>
              <a:gd name="connsiteY78" fmla="*/ 833591 h 2174816"/>
              <a:gd name="connsiteX79" fmla="*/ 372638 w 1037188"/>
              <a:gd name="connsiteY79" fmla="*/ 832679 h 2174816"/>
              <a:gd name="connsiteX80" fmla="*/ 370389 w 1037188"/>
              <a:gd name="connsiteY80" fmla="*/ 848919 h 2174816"/>
              <a:gd name="connsiteX81" fmla="*/ 370388 w 1037188"/>
              <a:gd name="connsiteY81" fmla="*/ 848919 h 2174816"/>
              <a:gd name="connsiteX82" fmla="*/ 292432 w 1037188"/>
              <a:gd name="connsiteY82" fmla="*/ 886443 h 2174816"/>
              <a:gd name="connsiteX83" fmla="*/ 151604 w 1037188"/>
              <a:gd name="connsiteY83" fmla="*/ 837136 h 2174816"/>
              <a:gd name="connsiteX84" fmla="*/ 104494 w 1037188"/>
              <a:gd name="connsiteY84" fmla="*/ 932942 h 2174816"/>
              <a:gd name="connsiteX85" fmla="*/ 91990 w 1037188"/>
              <a:gd name="connsiteY85" fmla="*/ 950915 h 2174816"/>
              <a:gd name="connsiteX86" fmla="*/ 1655 w 1037188"/>
              <a:gd name="connsiteY86" fmla="*/ 907149 h 2174816"/>
              <a:gd name="connsiteX87" fmla="*/ 24715 w 1037188"/>
              <a:gd name="connsiteY87" fmla="*/ 834189 h 2174816"/>
              <a:gd name="connsiteX88" fmla="*/ 36380 w 1037188"/>
              <a:gd name="connsiteY88" fmla="*/ 793531 h 2174816"/>
              <a:gd name="connsiteX89" fmla="*/ 16047 w 1037188"/>
              <a:gd name="connsiteY89" fmla="*/ 778605 h 2174816"/>
              <a:gd name="connsiteX90" fmla="*/ 2590 w 1037188"/>
              <a:gd name="connsiteY90" fmla="*/ 724194 h 2174816"/>
              <a:gd name="connsiteX91" fmla="*/ 67928 w 1037188"/>
              <a:gd name="connsiteY91" fmla="*/ 681883 h 2174816"/>
              <a:gd name="connsiteX92" fmla="*/ 88725 w 1037188"/>
              <a:gd name="connsiteY92" fmla="*/ 611583 h 2174816"/>
              <a:gd name="connsiteX93" fmla="*/ 111080 w 1037188"/>
              <a:gd name="connsiteY93" fmla="*/ 546913 h 2174816"/>
              <a:gd name="connsiteX94" fmla="*/ 210267 w 1037188"/>
              <a:gd name="connsiteY94" fmla="*/ 520465 h 2174816"/>
              <a:gd name="connsiteX95" fmla="*/ 249273 w 1037188"/>
              <a:gd name="connsiteY95" fmla="*/ 564505 h 2174816"/>
              <a:gd name="connsiteX96" fmla="*/ 261040 w 1037188"/>
              <a:gd name="connsiteY96" fmla="*/ 614579 h 2174816"/>
              <a:gd name="connsiteX97" fmla="*/ 205986 w 1037188"/>
              <a:gd name="connsiteY97" fmla="*/ 726540 h 2174816"/>
              <a:gd name="connsiteX98" fmla="*/ 263152 w 1037188"/>
              <a:gd name="connsiteY98" fmla="*/ 746555 h 2174816"/>
              <a:gd name="connsiteX99" fmla="*/ 268918 w 1037188"/>
              <a:gd name="connsiteY99" fmla="*/ 726155 h 2174816"/>
              <a:gd name="connsiteX100" fmla="*/ 313959 w 1037188"/>
              <a:gd name="connsiteY100" fmla="*/ 566820 h 2174816"/>
              <a:gd name="connsiteX101" fmla="*/ 420948 w 1037188"/>
              <a:gd name="connsiteY101" fmla="*/ 480463 h 2174816"/>
              <a:gd name="connsiteX102" fmla="*/ 712008 w 1037188"/>
              <a:gd name="connsiteY102" fmla="*/ 152056 h 2174816"/>
              <a:gd name="connsiteX103" fmla="*/ 719926 w 1037188"/>
              <a:gd name="connsiteY103" fmla="*/ 158575 h 2174816"/>
              <a:gd name="connsiteX104" fmla="*/ 767509 w 1037188"/>
              <a:gd name="connsiteY104" fmla="*/ 273203 h 2174816"/>
              <a:gd name="connsiteX105" fmla="*/ 605048 w 1037188"/>
              <a:gd name="connsiteY105" fmla="*/ 435314 h 2174816"/>
              <a:gd name="connsiteX106" fmla="*/ 455354 w 1037188"/>
              <a:gd name="connsiteY106" fmla="*/ 336304 h 2174816"/>
              <a:gd name="connsiteX107" fmla="*/ 447411 w 1037188"/>
              <a:gd name="connsiteY107" fmla="*/ 310772 h 2174816"/>
              <a:gd name="connsiteX108" fmla="*/ 712008 w 1037188"/>
              <a:gd name="connsiteY108" fmla="*/ 152056 h 2174816"/>
              <a:gd name="connsiteX109" fmla="*/ 717426 w 1037188"/>
              <a:gd name="connsiteY109" fmla="*/ 0 h 2174816"/>
              <a:gd name="connsiteX110" fmla="*/ 731673 w 1037188"/>
              <a:gd name="connsiteY110" fmla="*/ 23740 h 2174816"/>
              <a:gd name="connsiteX111" fmla="*/ 582212 w 1037188"/>
              <a:gd name="connsiteY111" fmla="*/ 113392 h 2174816"/>
              <a:gd name="connsiteX112" fmla="*/ 605049 w 1037188"/>
              <a:gd name="connsiteY112" fmla="*/ 111095 h 2174816"/>
              <a:gd name="connsiteX113" fmla="*/ 668286 w 1037188"/>
              <a:gd name="connsiteY113" fmla="*/ 123835 h 2174816"/>
              <a:gd name="connsiteX114" fmla="*/ 687703 w 1037188"/>
              <a:gd name="connsiteY114" fmla="*/ 134351 h 2174816"/>
              <a:gd name="connsiteX115" fmla="*/ 443367 w 1037188"/>
              <a:gd name="connsiteY115" fmla="*/ 280913 h 2174816"/>
              <a:gd name="connsiteX116" fmla="*/ 442588 w 1037188"/>
              <a:gd name="connsiteY116" fmla="*/ 273204 h 2174816"/>
              <a:gd name="connsiteX117" fmla="*/ 470333 w 1037188"/>
              <a:gd name="connsiteY117" fmla="*/ 182568 h 2174816"/>
              <a:gd name="connsiteX118" fmla="*/ 473724 w 1037188"/>
              <a:gd name="connsiteY118" fmla="*/ 178467 h 2174816"/>
              <a:gd name="connsiteX119" fmla="*/ 324827 w 1037188"/>
              <a:gd name="connsiteY119" fmla="*/ 267782 h 2174816"/>
              <a:gd name="connsiteX120" fmla="*/ 310580 w 1037188"/>
              <a:gd name="connsiteY120" fmla="*/ 244042 h 2174816"/>
              <a:gd name="connsiteX121" fmla="*/ 717426 w 1037188"/>
              <a:gd name="connsiteY121" fmla="*/ 0 h 2174816"/>
              <a:gd name="connsiteX0" fmla="*/ 110445 w 1035652"/>
              <a:gd name="connsiteY0" fmla="*/ 596124 h 2174816"/>
              <a:gd name="connsiteX1" fmla="*/ 23497 w 1035652"/>
              <a:gd name="connsiteY1" fmla="*/ 889493 h 2174816"/>
              <a:gd name="connsiteX2" fmla="*/ 27359 w 1035652"/>
              <a:gd name="connsiteY2" fmla="*/ 925772 h 2174816"/>
              <a:gd name="connsiteX3" fmla="*/ 72909 w 1035652"/>
              <a:gd name="connsiteY3" fmla="*/ 936442 h 2174816"/>
              <a:gd name="connsiteX4" fmla="*/ 89056 w 1035652"/>
              <a:gd name="connsiteY4" fmla="*/ 913084 h 2174816"/>
              <a:gd name="connsiteX5" fmla="*/ 178163 w 1035652"/>
              <a:gd name="connsiteY5" fmla="*/ 624105 h 2174816"/>
              <a:gd name="connsiteX6" fmla="*/ 110445 w 1035652"/>
              <a:gd name="connsiteY6" fmla="*/ 596124 h 2174816"/>
              <a:gd name="connsiteX7" fmla="*/ 175621 w 1035652"/>
              <a:gd name="connsiteY7" fmla="*/ 523930 h 2174816"/>
              <a:gd name="connsiteX8" fmla="*/ 141193 w 1035652"/>
              <a:gd name="connsiteY8" fmla="*/ 532122 h 2174816"/>
              <a:gd name="connsiteX9" fmla="*/ 124629 w 1035652"/>
              <a:gd name="connsiteY9" fmla="*/ 584448 h 2174816"/>
              <a:gd name="connsiteX10" fmla="*/ 161961 w 1035652"/>
              <a:gd name="connsiteY10" fmla="*/ 609514 h 2174816"/>
              <a:gd name="connsiteX11" fmla="*/ 191279 w 1035652"/>
              <a:gd name="connsiteY11" fmla="*/ 579678 h 2174816"/>
              <a:gd name="connsiteX12" fmla="*/ 151129 w 1035652"/>
              <a:gd name="connsiteY12" fmla="*/ 598464 h 2174816"/>
              <a:gd name="connsiteX13" fmla="*/ 138751 w 1035652"/>
              <a:gd name="connsiteY13" fmla="*/ 559266 h 2174816"/>
              <a:gd name="connsiteX14" fmla="*/ 178396 w 1035652"/>
              <a:gd name="connsiteY14" fmla="*/ 542399 h 2174816"/>
              <a:gd name="connsiteX15" fmla="*/ 207556 w 1035652"/>
              <a:gd name="connsiteY15" fmla="*/ 571109 h 2174816"/>
              <a:gd name="connsiteX16" fmla="*/ 194435 w 1035652"/>
              <a:gd name="connsiteY16" fmla="*/ 627758 h 2174816"/>
              <a:gd name="connsiteX17" fmla="*/ 141629 w 1035652"/>
              <a:gd name="connsiteY17" fmla="*/ 811275 h 2174816"/>
              <a:gd name="connsiteX18" fmla="*/ 238737 w 1035652"/>
              <a:gd name="connsiteY18" fmla="*/ 613864 h 2174816"/>
              <a:gd name="connsiteX19" fmla="*/ 239627 w 1035652"/>
              <a:gd name="connsiteY19" fmla="*/ 581655 h 2174816"/>
              <a:gd name="connsiteX20" fmla="*/ 211955 w 1035652"/>
              <a:gd name="connsiteY20" fmla="*/ 544505 h 2174816"/>
              <a:gd name="connsiteX21" fmla="*/ 175621 w 1035652"/>
              <a:gd name="connsiteY21" fmla="*/ 523930 h 2174816"/>
              <a:gd name="connsiteX22" fmla="*/ 419412 w 1035652"/>
              <a:gd name="connsiteY22" fmla="*/ 480463 h 2174816"/>
              <a:gd name="connsiteX23" fmla="*/ 605863 w 1035652"/>
              <a:gd name="connsiteY23" fmla="*/ 480463 h 2174816"/>
              <a:gd name="connsiteX24" fmla="*/ 789801 w 1035652"/>
              <a:gd name="connsiteY24" fmla="*/ 480463 h 2174816"/>
              <a:gd name="connsiteX25" fmla="*/ 896790 w 1035652"/>
              <a:gd name="connsiteY25" fmla="*/ 566820 h 2174816"/>
              <a:gd name="connsiteX26" fmla="*/ 941522 w 1035652"/>
              <a:gd name="connsiteY26" fmla="*/ 725060 h 2174816"/>
              <a:gd name="connsiteX27" fmla="*/ 993370 w 1035652"/>
              <a:gd name="connsiteY27" fmla="*/ 908473 h 2174816"/>
              <a:gd name="connsiteX28" fmla="*/ 1024878 w 1035652"/>
              <a:gd name="connsiteY28" fmla="*/ 1019936 h 2174816"/>
              <a:gd name="connsiteX29" fmla="*/ 1031196 w 1035652"/>
              <a:gd name="connsiteY29" fmla="*/ 1043366 h 2174816"/>
              <a:gd name="connsiteX30" fmla="*/ 1033479 w 1035652"/>
              <a:gd name="connsiteY30" fmla="*/ 1051836 h 2174816"/>
              <a:gd name="connsiteX31" fmla="*/ 1033480 w 1035652"/>
              <a:gd name="connsiteY31" fmla="*/ 1051837 h 2174816"/>
              <a:gd name="connsiteX32" fmla="*/ 979955 w 1035652"/>
              <a:gd name="connsiteY32" fmla="*/ 1143219 h 2174816"/>
              <a:gd name="connsiteX33" fmla="*/ 890775 w 1035652"/>
              <a:gd name="connsiteY33" fmla="*/ 1051124 h 2174816"/>
              <a:gd name="connsiteX34" fmla="*/ 890734 w 1035652"/>
              <a:gd name="connsiteY34" fmla="*/ 1050973 h 2174816"/>
              <a:gd name="connsiteX35" fmla="*/ 828272 w 1035652"/>
              <a:gd name="connsiteY35" fmla="*/ 801079 h 2174816"/>
              <a:gd name="connsiteX36" fmla="*/ 828263 w 1035652"/>
              <a:gd name="connsiteY36" fmla="*/ 801040 h 2174816"/>
              <a:gd name="connsiteX37" fmla="*/ 800325 w 1035652"/>
              <a:gd name="connsiteY37" fmla="*/ 698593 h 2174816"/>
              <a:gd name="connsiteX38" fmla="*/ 794251 w 1035652"/>
              <a:gd name="connsiteY38" fmla="*/ 689811 h 2174816"/>
              <a:gd name="connsiteX39" fmla="*/ 761772 w 1035652"/>
              <a:gd name="connsiteY39" fmla="*/ 834798 h 2174816"/>
              <a:gd name="connsiteX40" fmla="*/ 818766 w 1035652"/>
              <a:gd name="connsiteY40" fmla="*/ 1021664 h 2174816"/>
              <a:gd name="connsiteX41" fmla="*/ 829080 w 1035652"/>
              <a:gd name="connsiteY41" fmla="*/ 1083462 h 2174816"/>
              <a:gd name="connsiteX42" fmla="*/ 829777 w 1035652"/>
              <a:gd name="connsiteY42" fmla="*/ 1106595 h 2174816"/>
              <a:gd name="connsiteX43" fmla="*/ 830712 w 1035652"/>
              <a:gd name="connsiteY43" fmla="*/ 1137674 h 2174816"/>
              <a:gd name="connsiteX44" fmla="*/ 830973 w 1035652"/>
              <a:gd name="connsiteY44" fmla="*/ 1146340 h 2174816"/>
              <a:gd name="connsiteX45" fmla="*/ 831028 w 1035652"/>
              <a:gd name="connsiteY45" fmla="*/ 1148163 h 2174816"/>
              <a:gd name="connsiteX46" fmla="*/ 817290 w 1035652"/>
              <a:gd name="connsiteY46" fmla="*/ 1283513 h 2174816"/>
              <a:gd name="connsiteX47" fmla="*/ 806413 w 1035652"/>
              <a:gd name="connsiteY47" fmla="*/ 1498742 h 2174816"/>
              <a:gd name="connsiteX48" fmla="*/ 806412 w 1035652"/>
              <a:gd name="connsiteY48" fmla="*/ 2095278 h 2174816"/>
              <a:gd name="connsiteX49" fmla="*/ 797698 w 1035652"/>
              <a:gd name="connsiteY49" fmla="*/ 2122033 h 2174816"/>
              <a:gd name="connsiteX50" fmla="*/ 718066 w 1035652"/>
              <a:gd name="connsiteY50" fmla="*/ 2174816 h 2174816"/>
              <a:gd name="connsiteX51" fmla="*/ 638435 w 1035652"/>
              <a:gd name="connsiteY51" fmla="*/ 2122033 h 2174816"/>
              <a:gd name="connsiteX52" fmla="*/ 633033 w 1035652"/>
              <a:gd name="connsiteY52" fmla="*/ 2095278 h 2174816"/>
              <a:gd name="connsiteX53" fmla="*/ 632289 w 1035652"/>
              <a:gd name="connsiteY53" fmla="*/ 2095278 h 2174816"/>
              <a:gd name="connsiteX54" fmla="*/ 633804 w 1035652"/>
              <a:gd name="connsiteY54" fmla="*/ 1500955 h 2174816"/>
              <a:gd name="connsiteX55" fmla="*/ 614448 w 1035652"/>
              <a:gd name="connsiteY55" fmla="*/ 1263598 h 2174816"/>
              <a:gd name="connsiteX56" fmla="*/ 605552 w 1035652"/>
              <a:gd name="connsiteY56" fmla="*/ 1219068 h 2174816"/>
              <a:gd name="connsiteX57" fmla="*/ 594764 w 1035652"/>
              <a:gd name="connsiteY57" fmla="*/ 1263598 h 2174816"/>
              <a:gd name="connsiteX58" fmla="*/ 577790 w 1035652"/>
              <a:gd name="connsiteY58" fmla="*/ 1500955 h 2174816"/>
              <a:gd name="connsiteX59" fmla="*/ 576925 w 1035652"/>
              <a:gd name="connsiteY59" fmla="*/ 2095278 h 2174816"/>
              <a:gd name="connsiteX60" fmla="*/ 574498 w 1035652"/>
              <a:gd name="connsiteY60" fmla="*/ 2095278 h 2174816"/>
              <a:gd name="connsiteX61" fmla="*/ 569097 w 1035652"/>
              <a:gd name="connsiteY61" fmla="*/ 2122033 h 2174816"/>
              <a:gd name="connsiteX62" fmla="*/ 489465 w 1035652"/>
              <a:gd name="connsiteY62" fmla="*/ 2174816 h 2174816"/>
              <a:gd name="connsiteX63" fmla="*/ 409834 w 1035652"/>
              <a:gd name="connsiteY63" fmla="*/ 2122033 h 2174816"/>
              <a:gd name="connsiteX64" fmla="*/ 404432 w 1035652"/>
              <a:gd name="connsiteY64" fmla="*/ 2095278 h 2174816"/>
              <a:gd name="connsiteX65" fmla="*/ 402801 w 1035652"/>
              <a:gd name="connsiteY65" fmla="*/ 2095278 h 2174816"/>
              <a:gd name="connsiteX66" fmla="*/ 402800 w 1035652"/>
              <a:gd name="connsiteY66" fmla="*/ 1498742 h 2174816"/>
              <a:gd name="connsiteX67" fmla="*/ 391923 w 1035652"/>
              <a:gd name="connsiteY67" fmla="*/ 1283513 h 2174816"/>
              <a:gd name="connsiteX68" fmla="*/ 378185 w 1035652"/>
              <a:gd name="connsiteY68" fmla="*/ 1148163 h 2174816"/>
              <a:gd name="connsiteX69" fmla="*/ 379436 w 1035652"/>
              <a:gd name="connsiteY69" fmla="*/ 1106595 h 2174816"/>
              <a:gd name="connsiteX70" fmla="*/ 379437 w 1035652"/>
              <a:gd name="connsiteY70" fmla="*/ 1106595 h 2174816"/>
              <a:gd name="connsiteX71" fmla="*/ 380133 w 1035652"/>
              <a:gd name="connsiteY71" fmla="*/ 1083462 h 2174816"/>
              <a:gd name="connsiteX72" fmla="*/ 390448 w 1035652"/>
              <a:gd name="connsiteY72" fmla="*/ 1021664 h 2174816"/>
              <a:gd name="connsiteX73" fmla="*/ 447441 w 1035652"/>
              <a:gd name="connsiteY73" fmla="*/ 834798 h 2174816"/>
              <a:gd name="connsiteX74" fmla="*/ 414963 w 1035652"/>
              <a:gd name="connsiteY74" fmla="*/ 689811 h 2174816"/>
              <a:gd name="connsiteX75" fmla="*/ 408888 w 1035652"/>
              <a:gd name="connsiteY75" fmla="*/ 698593 h 2174816"/>
              <a:gd name="connsiteX76" fmla="*/ 380951 w 1035652"/>
              <a:gd name="connsiteY76" fmla="*/ 801040 h 2174816"/>
              <a:gd name="connsiteX77" fmla="*/ 380867 w 1035652"/>
              <a:gd name="connsiteY77" fmla="*/ 801398 h 2174816"/>
              <a:gd name="connsiteX78" fmla="*/ 372820 w 1035652"/>
              <a:gd name="connsiteY78" fmla="*/ 833591 h 2174816"/>
              <a:gd name="connsiteX79" fmla="*/ 371102 w 1035652"/>
              <a:gd name="connsiteY79" fmla="*/ 832679 h 2174816"/>
              <a:gd name="connsiteX80" fmla="*/ 368853 w 1035652"/>
              <a:gd name="connsiteY80" fmla="*/ 848919 h 2174816"/>
              <a:gd name="connsiteX81" fmla="*/ 368852 w 1035652"/>
              <a:gd name="connsiteY81" fmla="*/ 848919 h 2174816"/>
              <a:gd name="connsiteX82" fmla="*/ 290896 w 1035652"/>
              <a:gd name="connsiteY82" fmla="*/ 886443 h 2174816"/>
              <a:gd name="connsiteX83" fmla="*/ 150068 w 1035652"/>
              <a:gd name="connsiteY83" fmla="*/ 837136 h 2174816"/>
              <a:gd name="connsiteX84" fmla="*/ 102958 w 1035652"/>
              <a:gd name="connsiteY84" fmla="*/ 932942 h 2174816"/>
              <a:gd name="connsiteX85" fmla="*/ 90454 w 1035652"/>
              <a:gd name="connsiteY85" fmla="*/ 950915 h 2174816"/>
              <a:gd name="connsiteX86" fmla="*/ 119 w 1035652"/>
              <a:gd name="connsiteY86" fmla="*/ 907149 h 2174816"/>
              <a:gd name="connsiteX87" fmla="*/ 23179 w 1035652"/>
              <a:gd name="connsiteY87" fmla="*/ 834189 h 2174816"/>
              <a:gd name="connsiteX88" fmla="*/ 34844 w 1035652"/>
              <a:gd name="connsiteY88" fmla="*/ 793531 h 2174816"/>
              <a:gd name="connsiteX89" fmla="*/ 14511 w 1035652"/>
              <a:gd name="connsiteY89" fmla="*/ 778605 h 2174816"/>
              <a:gd name="connsiteX90" fmla="*/ 1054 w 1035652"/>
              <a:gd name="connsiteY90" fmla="*/ 724194 h 2174816"/>
              <a:gd name="connsiteX91" fmla="*/ 66392 w 1035652"/>
              <a:gd name="connsiteY91" fmla="*/ 681883 h 2174816"/>
              <a:gd name="connsiteX92" fmla="*/ 87189 w 1035652"/>
              <a:gd name="connsiteY92" fmla="*/ 611583 h 2174816"/>
              <a:gd name="connsiteX93" fmla="*/ 109544 w 1035652"/>
              <a:gd name="connsiteY93" fmla="*/ 546913 h 2174816"/>
              <a:gd name="connsiteX94" fmla="*/ 208731 w 1035652"/>
              <a:gd name="connsiteY94" fmla="*/ 520465 h 2174816"/>
              <a:gd name="connsiteX95" fmla="*/ 247737 w 1035652"/>
              <a:gd name="connsiteY95" fmla="*/ 564505 h 2174816"/>
              <a:gd name="connsiteX96" fmla="*/ 259504 w 1035652"/>
              <a:gd name="connsiteY96" fmla="*/ 614579 h 2174816"/>
              <a:gd name="connsiteX97" fmla="*/ 204450 w 1035652"/>
              <a:gd name="connsiteY97" fmla="*/ 726540 h 2174816"/>
              <a:gd name="connsiteX98" fmla="*/ 261616 w 1035652"/>
              <a:gd name="connsiteY98" fmla="*/ 746555 h 2174816"/>
              <a:gd name="connsiteX99" fmla="*/ 267382 w 1035652"/>
              <a:gd name="connsiteY99" fmla="*/ 726155 h 2174816"/>
              <a:gd name="connsiteX100" fmla="*/ 312423 w 1035652"/>
              <a:gd name="connsiteY100" fmla="*/ 566820 h 2174816"/>
              <a:gd name="connsiteX101" fmla="*/ 419412 w 1035652"/>
              <a:gd name="connsiteY101" fmla="*/ 480463 h 2174816"/>
              <a:gd name="connsiteX102" fmla="*/ 710472 w 1035652"/>
              <a:gd name="connsiteY102" fmla="*/ 152056 h 2174816"/>
              <a:gd name="connsiteX103" fmla="*/ 718390 w 1035652"/>
              <a:gd name="connsiteY103" fmla="*/ 158575 h 2174816"/>
              <a:gd name="connsiteX104" fmla="*/ 765973 w 1035652"/>
              <a:gd name="connsiteY104" fmla="*/ 273203 h 2174816"/>
              <a:gd name="connsiteX105" fmla="*/ 603512 w 1035652"/>
              <a:gd name="connsiteY105" fmla="*/ 435314 h 2174816"/>
              <a:gd name="connsiteX106" fmla="*/ 453818 w 1035652"/>
              <a:gd name="connsiteY106" fmla="*/ 336304 h 2174816"/>
              <a:gd name="connsiteX107" fmla="*/ 445875 w 1035652"/>
              <a:gd name="connsiteY107" fmla="*/ 310772 h 2174816"/>
              <a:gd name="connsiteX108" fmla="*/ 710472 w 1035652"/>
              <a:gd name="connsiteY108" fmla="*/ 152056 h 2174816"/>
              <a:gd name="connsiteX109" fmla="*/ 715890 w 1035652"/>
              <a:gd name="connsiteY109" fmla="*/ 0 h 2174816"/>
              <a:gd name="connsiteX110" fmla="*/ 730137 w 1035652"/>
              <a:gd name="connsiteY110" fmla="*/ 23740 h 2174816"/>
              <a:gd name="connsiteX111" fmla="*/ 580676 w 1035652"/>
              <a:gd name="connsiteY111" fmla="*/ 113392 h 2174816"/>
              <a:gd name="connsiteX112" fmla="*/ 603513 w 1035652"/>
              <a:gd name="connsiteY112" fmla="*/ 111095 h 2174816"/>
              <a:gd name="connsiteX113" fmla="*/ 666750 w 1035652"/>
              <a:gd name="connsiteY113" fmla="*/ 123835 h 2174816"/>
              <a:gd name="connsiteX114" fmla="*/ 686167 w 1035652"/>
              <a:gd name="connsiteY114" fmla="*/ 134351 h 2174816"/>
              <a:gd name="connsiteX115" fmla="*/ 441831 w 1035652"/>
              <a:gd name="connsiteY115" fmla="*/ 280913 h 2174816"/>
              <a:gd name="connsiteX116" fmla="*/ 441052 w 1035652"/>
              <a:gd name="connsiteY116" fmla="*/ 273204 h 2174816"/>
              <a:gd name="connsiteX117" fmla="*/ 468797 w 1035652"/>
              <a:gd name="connsiteY117" fmla="*/ 182568 h 2174816"/>
              <a:gd name="connsiteX118" fmla="*/ 472188 w 1035652"/>
              <a:gd name="connsiteY118" fmla="*/ 178467 h 2174816"/>
              <a:gd name="connsiteX119" fmla="*/ 323291 w 1035652"/>
              <a:gd name="connsiteY119" fmla="*/ 267782 h 2174816"/>
              <a:gd name="connsiteX120" fmla="*/ 309044 w 1035652"/>
              <a:gd name="connsiteY120" fmla="*/ 244042 h 2174816"/>
              <a:gd name="connsiteX121" fmla="*/ 715890 w 1035652"/>
              <a:gd name="connsiteY121" fmla="*/ 0 h 21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035652" h="2174816">
                <a:moveTo>
                  <a:pt x="110445" y="596124"/>
                </a:moveTo>
                <a:lnTo>
                  <a:pt x="23497" y="889493"/>
                </a:lnTo>
                <a:cubicBezTo>
                  <a:pt x="18382" y="902411"/>
                  <a:pt x="20756" y="916509"/>
                  <a:pt x="27359" y="925772"/>
                </a:cubicBezTo>
                <a:cubicBezTo>
                  <a:pt x="35876" y="933544"/>
                  <a:pt x="52089" y="941101"/>
                  <a:pt x="72909" y="936442"/>
                </a:cubicBezTo>
                <a:cubicBezTo>
                  <a:pt x="85582" y="932778"/>
                  <a:pt x="87049" y="923910"/>
                  <a:pt x="89056" y="913084"/>
                </a:cubicBezTo>
                <a:lnTo>
                  <a:pt x="178163" y="624105"/>
                </a:lnTo>
                <a:cubicBezTo>
                  <a:pt x="155043" y="633033"/>
                  <a:pt x="125616" y="623849"/>
                  <a:pt x="110445" y="596124"/>
                </a:cubicBezTo>
                <a:close/>
                <a:moveTo>
                  <a:pt x="175621" y="523930"/>
                </a:moveTo>
                <a:cubicBezTo>
                  <a:pt x="163103" y="522614"/>
                  <a:pt x="150902" y="526093"/>
                  <a:pt x="141193" y="532122"/>
                </a:cubicBezTo>
                <a:cubicBezTo>
                  <a:pt x="121775" y="544179"/>
                  <a:pt x="121041" y="569131"/>
                  <a:pt x="124629" y="584448"/>
                </a:cubicBezTo>
                <a:cubicBezTo>
                  <a:pt x="128217" y="599764"/>
                  <a:pt x="150853" y="610309"/>
                  <a:pt x="161961" y="609514"/>
                </a:cubicBezTo>
                <a:cubicBezTo>
                  <a:pt x="173070" y="608719"/>
                  <a:pt x="186925" y="605100"/>
                  <a:pt x="191279" y="579678"/>
                </a:cubicBezTo>
                <a:cubicBezTo>
                  <a:pt x="172838" y="613267"/>
                  <a:pt x="162836" y="601069"/>
                  <a:pt x="151129" y="598464"/>
                </a:cubicBezTo>
                <a:cubicBezTo>
                  <a:pt x="139422" y="595859"/>
                  <a:pt x="133314" y="574719"/>
                  <a:pt x="138751" y="559266"/>
                </a:cubicBezTo>
                <a:cubicBezTo>
                  <a:pt x="144189" y="543813"/>
                  <a:pt x="166928" y="540425"/>
                  <a:pt x="178396" y="542399"/>
                </a:cubicBezTo>
                <a:cubicBezTo>
                  <a:pt x="189863" y="544373"/>
                  <a:pt x="204883" y="556882"/>
                  <a:pt x="207556" y="571109"/>
                </a:cubicBezTo>
                <a:cubicBezTo>
                  <a:pt x="210230" y="585335"/>
                  <a:pt x="205423" y="587730"/>
                  <a:pt x="194435" y="627758"/>
                </a:cubicBezTo>
                <a:cubicBezTo>
                  <a:pt x="183447" y="667786"/>
                  <a:pt x="134245" y="813590"/>
                  <a:pt x="141629" y="811275"/>
                </a:cubicBezTo>
                <a:cubicBezTo>
                  <a:pt x="149013" y="808959"/>
                  <a:pt x="226799" y="637753"/>
                  <a:pt x="238737" y="613864"/>
                </a:cubicBezTo>
                <a:cubicBezTo>
                  <a:pt x="250677" y="589976"/>
                  <a:pt x="244508" y="592978"/>
                  <a:pt x="239627" y="581655"/>
                </a:cubicBezTo>
                <a:lnTo>
                  <a:pt x="211955" y="544505"/>
                </a:lnTo>
                <a:cubicBezTo>
                  <a:pt x="200976" y="531356"/>
                  <a:pt x="188140" y="525246"/>
                  <a:pt x="175621" y="523930"/>
                </a:cubicBezTo>
                <a:close/>
                <a:moveTo>
                  <a:pt x="419412" y="480463"/>
                </a:moveTo>
                <a:lnTo>
                  <a:pt x="605863" y="480463"/>
                </a:lnTo>
                <a:lnTo>
                  <a:pt x="789801" y="480463"/>
                </a:lnTo>
                <a:cubicBezTo>
                  <a:pt x="837897" y="480463"/>
                  <a:pt x="879163" y="516071"/>
                  <a:pt x="896790" y="566820"/>
                </a:cubicBezTo>
                <a:lnTo>
                  <a:pt x="941522" y="725060"/>
                </a:lnTo>
                <a:lnTo>
                  <a:pt x="993370" y="908473"/>
                </a:lnTo>
                <a:lnTo>
                  <a:pt x="1024878" y="1019936"/>
                </a:lnTo>
                <a:lnTo>
                  <a:pt x="1031196" y="1043366"/>
                </a:lnTo>
                <a:lnTo>
                  <a:pt x="1033479" y="1051836"/>
                </a:lnTo>
                <a:lnTo>
                  <a:pt x="1033480" y="1051837"/>
                </a:lnTo>
                <a:cubicBezTo>
                  <a:pt x="1045524" y="1118721"/>
                  <a:pt x="1004675" y="1134798"/>
                  <a:pt x="979955" y="1143219"/>
                </a:cubicBezTo>
                <a:cubicBezTo>
                  <a:pt x="951704" y="1152842"/>
                  <a:pt x="897636" y="1126571"/>
                  <a:pt x="890775" y="1051124"/>
                </a:cubicBezTo>
                <a:cubicBezTo>
                  <a:pt x="890761" y="1051074"/>
                  <a:pt x="890748" y="1051023"/>
                  <a:pt x="890734" y="1050973"/>
                </a:cubicBezTo>
                <a:lnTo>
                  <a:pt x="828272" y="801079"/>
                </a:lnTo>
                <a:lnTo>
                  <a:pt x="828263" y="801040"/>
                </a:lnTo>
                <a:cubicBezTo>
                  <a:pt x="821317" y="773253"/>
                  <a:pt x="812596" y="740694"/>
                  <a:pt x="800325" y="698593"/>
                </a:cubicBezTo>
                <a:cubicBezTo>
                  <a:pt x="798792" y="686077"/>
                  <a:pt x="792096" y="675036"/>
                  <a:pt x="794251" y="689811"/>
                </a:cubicBezTo>
                <a:cubicBezTo>
                  <a:pt x="806221" y="753248"/>
                  <a:pt x="757182" y="768368"/>
                  <a:pt x="761772" y="834798"/>
                </a:cubicBezTo>
                <a:cubicBezTo>
                  <a:pt x="778311" y="899054"/>
                  <a:pt x="805914" y="949295"/>
                  <a:pt x="818766" y="1021664"/>
                </a:cubicBezTo>
                <a:cubicBezTo>
                  <a:pt x="823806" y="1041702"/>
                  <a:pt x="827140" y="1062340"/>
                  <a:pt x="829080" y="1083462"/>
                </a:cubicBezTo>
                <a:cubicBezTo>
                  <a:pt x="829312" y="1091173"/>
                  <a:pt x="829545" y="1098884"/>
                  <a:pt x="829777" y="1106595"/>
                </a:cubicBezTo>
                <a:cubicBezTo>
                  <a:pt x="830089" y="1116955"/>
                  <a:pt x="830400" y="1127314"/>
                  <a:pt x="830712" y="1137674"/>
                </a:cubicBezTo>
                <a:lnTo>
                  <a:pt x="830973" y="1146340"/>
                </a:lnTo>
                <a:cubicBezTo>
                  <a:pt x="830991" y="1146948"/>
                  <a:pt x="831010" y="1147555"/>
                  <a:pt x="831028" y="1148163"/>
                </a:cubicBezTo>
                <a:cubicBezTo>
                  <a:pt x="829952" y="1192112"/>
                  <a:pt x="824544" y="1237536"/>
                  <a:pt x="817290" y="1283513"/>
                </a:cubicBezTo>
                <a:cubicBezTo>
                  <a:pt x="804076" y="1381072"/>
                  <a:pt x="810039" y="1426999"/>
                  <a:pt x="806413" y="1498742"/>
                </a:cubicBezTo>
                <a:cubicBezTo>
                  <a:pt x="806413" y="1697587"/>
                  <a:pt x="806412" y="1896433"/>
                  <a:pt x="806412" y="2095278"/>
                </a:cubicBezTo>
                <a:lnTo>
                  <a:pt x="797698" y="2122033"/>
                </a:lnTo>
                <a:cubicBezTo>
                  <a:pt x="784578" y="2153051"/>
                  <a:pt x="753864" y="2174816"/>
                  <a:pt x="718066" y="2174816"/>
                </a:cubicBezTo>
                <a:cubicBezTo>
                  <a:pt x="682269" y="2174816"/>
                  <a:pt x="651555" y="2153051"/>
                  <a:pt x="638435" y="2122033"/>
                </a:cubicBezTo>
                <a:lnTo>
                  <a:pt x="633033" y="2095278"/>
                </a:lnTo>
                <a:lnTo>
                  <a:pt x="632289" y="2095278"/>
                </a:lnTo>
                <a:cubicBezTo>
                  <a:pt x="632417" y="1996224"/>
                  <a:pt x="636777" y="1639568"/>
                  <a:pt x="633804" y="1500955"/>
                </a:cubicBezTo>
                <a:cubicBezTo>
                  <a:pt x="630831" y="1362342"/>
                  <a:pt x="619157" y="1310579"/>
                  <a:pt x="614448" y="1263598"/>
                </a:cubicBezTo>
                <a:cubicBezTo>
                  <a:pt x="609740" y="1216617"/>
                  <a:pt x="610131" y="1218977"/>
                  <a:pt x="605552" y="1219068"/>
                </a:cubicBezTo>
                <a:cubicBezTo>
                  <a:pt x="600973" y="1219159"/>
                  <a:pt x="599391" y="1216617"/>
                  <a:pt x="594764" y="1263598"/>
                </a:cubicBezTo>
                <a:cubicBezTo>
                  <a:pt x="590137" y="1310579"/>
                  <a:pt x="580771" y="1360494"/>
                  <a:pt x="577790" y="1500955"/>
                </a:cubicBezTo>
                <a:cubicBezTo>
                  <a:pt x="574817" y="1639568"/>
                  <a:pt x="577077" y="1996224"/>
                  <a:pt x="576925" y="2095278"/>
                </a:cubicBezTo>
                <a:lnTo>
                  <a:pt x="574498" y="2095278"/>
                </a:lnTo>
                <a:lnTo>
                  <a:pt x="569097" y="2122033"/>
                </a:lnTo>
                <a:cubicBezTo>
                  <a:pt x="555977" y="2153051"/>
                  <a:pt x="525263" y="2174816"/>
                  <a:pt x="489465" y="2174816"/>
                </a:cubicBezTo>
                <a:cubicBezTo>
                  <a:pt x="453668" y="2174816"/>
                  <a:pt x="422954" y="2153051"/>
                  <a:pt x="409834" y="2122033"/>
                </a:cubicBezTo>
                <a:lnTo>
                  <a:pt x="404432" y="2095278"/>
                </a:lnTo>
                <a:lnTo>
                  <a:pt x="402801" y="2095278"/>
                </a:lnTo>
                <a:cubicBezTo>
                  <a:pt x="402801" y="1896433"/>
                  <a:pt x="402800" y="1697587"/>
                  <a:pt x="402800" y="1498742"/>
                </a:cubicBezTo>
                <a:cubicBezTo>
                  <a:pt x="399174" y="1426999"/>
                  <a:pt x="405137" y="1381072"/>
                  <a:pt x="391923" y="1283513"/>
                </a:cubicBezTo>
                <a:cubicBezTo>
                  <a:pt x="384670" y="1237536"/>
                  <a:pt x="379261" y="1192112"/>
                  <a:pt x="378185" y="1148163"/>
                </a:cubicBezTo>
                <a:lnTo>
                  <a:pt x="379436" y="1106595"/>
                </a:lnTo>
                <a:lnTo>
                  <a:pt x="379437" y="1106595"/>
                </a:lnTo>
                <a:lnTo>
                  <a:pt x="380133" y="1083462"/>
                </a:lnTo>
                <a:cubicBezTo>
                  <a:pt x="382073" y="1062340"/>
                  <a:pt x="385407" y="1041702"/>
                  <a:pt x="390448" y="1021664"/>
                </a:cubicBezTo>
                <a:cubicBezTo>
                  <a:pt x="403299" y="949295"/>
                  <a:pt x="430902" y="899054"/>
                  <a:pt x="447441" y="834798"/>
                </a:cubicBezTo>
                <a:cubicBezTo>
                  <a:pt x="452031" y="768368"/>
                  <a:pt x="402992" y="753248"/>
                  <a:pt x="414963" y="689811"/>
                </a:cubicBezTo>
                <a:cubicBezTo>
                  <a:pt x="417118" y="675036"/>
                  <a:pt x="410421" y="686077"/>
                  <a:pt x="408888" y="698593"/>
                </a:cubicBezTo>
                <a:cubicBezTo>
                  <a:pt x="396618" y="740694"/>
                  <a:pt x="387897" y="773253"/>
                  <a:pt x="380951" y="801040"/>
                </a:cubicBezTo>
                <a:cubicBezTo>
                  <a:pt x="380923" y="801159"/>
                  <a:pt x="380895" y="801279"/>
                  <a:pt x="380867" y="801398"/>
                </a:cubicBezTo>
                <a:lnTo>
                  <a:pt x="372820" y="833591"/>
                </a:lnTo>
                <a:lnTo>
                  <a:pt x="371102" y="832679"/>
                </a:lnTo>
                <a:lnTo>
                  <a:pt x="368853" y="848919"/>
                </a:lnTo>
                <a:lnTo>
                  <a:pt x="368852" y="848919"/>
                </a:lnTo>
                <a:cubicBezTo>
                  <a:pt x="357687" y="880808"/>
                  <a:pt x="322785" y="897608"/>
                  <a:pt x="290896" y="886443"/>
                </a:cubicBezTo>
                <a:lnTo>
                  <a:pt x="150068" y="837136"/>
                </a:lnTo>
                <a:lnTo>
                  <a:pt x="102958" y="932942"/>
                </a:lnTo>
                <a:cubicBezTo>
                  <a:pt x="101490" y="941365"/>
                  <a:pt x="94622" y="944924"/>
                  <a:pt x="90454" y="950915"/>
                </a:cubicBezTo>
                <a:cubicBezTo>
                  <a:pt x="71044" y="963133"/>
                  <a:pt x="10877" y="964776"/>
                  <a:pt x="119" y="907149"/>
                </a:cubicBezTo>
                <a:cubicBezTo>
                  <a:pt x="-709" y="897659"/>
                  <a:pt x="20313" y="837568"/>
                  <a:pt x="23179" y="834189"/>
                </a:cubicBezTo>
                <a:lnTo>
                  <a:pt x="34844" y="793531"/>
                </a:lnTo>
                <a:lnTo>
                  <a:pt x="14511" y="778605"/>
                </a:lnTo>
                <a:cubicBezTo>
                  <a:pt x="8879" y="767049"/>
                  <a:pt x="-3704" y="741857"/>
                  <a:pt x="1054" y="724194"/>
                </a:cubicBezTo>
                <a:cubicBezTo>
                  <a:pt x="7320" y="700930"/>
                  <a:pt x="43306" y="671681"/>
                  <a:pt x="66392" y="681883"/>
                </a:cubicBezTo>
                <a:lnTo>
                  <a:pt x="87189" y="611583"/>
                </a:lnTo>
                <a:cubicBezTo>
                  <a:pt x="94942" y="586825"/>
                  <a:pt x="102522" y="564466"/>
                  <a:pt x="109544" y="546913"/>
                </a:cubicBezTo>
                <a:cubicBezTo>
                  <a:pt x="129116" y="509063"/>
                  <a:pt x="168953" y="492291"/>
                  <a:pt x="208731" y="520465"/>
                </a:cubicBezTo>
                <a:cubicBezTo>
                  <a:pt x="221990" y="529857"/>
                  <a:pt x="235243" y="544242"/>
                  <a:pt x="247737" y="564505"/>
                </a:cubicBezTo>
                <a:cubicBezTo>
                  <a:pt x="264576" y="590040"/>
                  <a:pt x="271140" y="586955"/>
                  <a:pt x="259504" y="614579"/>
                </a:cubicBezTo>
                <a:lnTo>
                  <a:pt x="204450" y="726540"/>
                </a:lnTo>
                <a:lnTo>
                  <a:pt x="261616" y="746555"/>
                </a:lnTo>
                <a:lnTo>
                  <a:pt x="267382" y="726155"/>
                </a:lnTo>
                <a:lnTo>
                  <a:pt x="312423" y="566820"/>
                </a:lnTo>
                <a:cubicBezTo>
                  <a:pt x="330050" y="516071"/>
                  <a:pt x="371316" y="480463"/>
                  <a:pt x="419412" y="480463"/>
                </a:cubicBezTo>
                <a:close/>
                <a:moveTo>
                  <a:pt x="710472" y="152056"/>
                </a:moveTo>
                <a:lnTo>
                  <a:pt x="718390" y="158575"/>
                </a:lnTo>
                <a:cubicBezTo>
                  <a:pt x="747789" y="187911"/>
                  <a:pt x="765973" y="228439"/>
                  <a:pt x="765973" y="273203"/>
                </a:cubicBezTo>
                <a:cubicBezTo>
                  <a:pt x="765973" y="362735"/>
                  <a:pt x="693237" y="435314"/>
                  <a:pt x="603512" y="435314"/>
                </a:cubicBezTo>
                <a:cubicBezTo>
                  <a:pt x="536218" y="435314"/>
                  <a:pt x="478481" y="394488"/>
                  <a:pt x="453818" y="336304"/>
                </a:cubicBezTo>
                <a:lnTo>
                  <a:pt x="445875" y="310772"/>
                </a:lnTo>
                <a:lnTo>
                  <a:pt x="710472" y="152056"/>
                </a:lnTo>
                <a:close/>
                <a:moveTo>
                  <a:pt x="715890" y="0"/>
                </a:moveTo>
                <a:lnTo>
                  <a:pt x="730137" y="23740"/>
                </a:lnTo>
                <a:lnTo>
                  <a:pt x="580676" y="113392"/>
                </a:lnTo>
                <a:lnTo>
                  <a:pt x="603513" y="111095"/>
                </a:lnTo>
                <a:cubicBezTo>
                  <a:pt x="625945" y="111095"/>
                  <a:pt x="647314" y="115631"/>
                  <a:pt x="666750" y="123835"/>
                </a:cubicBezTo>
                <a:lnTo>
                  <a:pt x="686167" y="134351"/>
                </a:lnTo>
                <a:lnTo>
                  <a:pt x="441831" y="280913"/>
                </a:lnTo>
                <a:cubicBezTo>
                  <a:pt x="441571" y="278343"/>
                  <a:pt x="441312" y="275774"/>
                  <a:pt x="441052" y="273204"/>
                </a:cubicBezTo>
                <a:cubicBezTo>
                  <a:pt x="441052" y="239631"/>
                  <a:pt x="451281" y="208440"/>
                  <a:pt x="468797" y="182568"/>
                </a:cubicBezTo>
                <a:lnTo>
                  <a:pt x="472188" y="178467"/>
                </a:lnTo>
                <a:lnTo>
                  <a:pt x="323291" y="267782"/>
                </a:lnTo>
                <a:lnTo>
                  <a:pt x="309044" y="244042"/>
                </a:lnTo>
                <a:lnTo>
                  <a:pt x="71589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F25F9AF-D700-B03B-92F3-8CAF053567E4}"/>
              </a:ext>
            </a:extLst>
          </p:cNvPr>
          <p:cNvSpPr/>
          <p:nvPr/>
        </p:nvSpPr>
        <p:spPr>
          <a:xfrm>
            <a:off x="1513556" y="5127446"/>
            <a:ext cx="2786986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Access to services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1E3C488-FDAC-F97F-9993-934C96376EE7}"/>
              </a:ext>
            </a:extLst>
          </p:cNvPr>
          <p:cNvSpPr/>
          <p:nvPr/>
        </p:nvSpPr>
        <p:spPr>
          <a:xfrm>
            <a:off x="1513557" y="3109826"/>
            <a:ext cx="2176439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Isolation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C4702DE-197C-1E9C-0B1B-EB46A8C1D2ED}"/>
              </a:ext>
            </a:extLst>
          </p:cNvPr>
          <p:cNvSpPr/>
          <p:nvPr/>
        </p:nvSpPr>
        <p:spPr>
          <a:xfrm>
            <a:off x="1513557" y="1127548"/>
            <a:ext cx="2176439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Choice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A2251E7-A055-3050-E056-0F11E8B4E85F}"/>
              </a:ext>
            </a:extLst>
          </p:cNvPr>
          <p:cNvSpPr/>
          <p:nvPr/>
        </p:nvSpPr>
        <p:spPr>
          <a:xfrm>
            <a:off x="1513557" y="2101016"/>
            <a:ext cx="2176439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Commercial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386CAEA-7F93-A951-C84D-4DFA24699B1F}"/>
              </a:ext>
            </a:extLst>
          </p:cNvPr>
          <p:cNvSpPr/>
          <p:nvPr/>
        </p:nvSpPr>
        <p:spPr>
          <a:xfrm>
            <a:off x="1513557" y="4118636"/>
            <a:ext cx="2176439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Planning</a:t>
            </a:r>
          </a:p>
        </p:txBody>
      </p:sp>
      <p:pic>
        <p:nvPicPr>
          <p:cNvPr id="24" name="Graphic 23" descr="Blueprint with solid fill">
            <a:extLst>
              <a:ext uri="{FF2B5EF4-FFF2-40B4-BE49-F238E27FC236}">
                <a16:creationId xmlns:a16="http://schemas.microsoft.com/office/drawing/2014/main" id="{E2AE5102-EEFA-E9F7-EDDA-8C33A6BBB6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9235" y="3936824"/>
            <a:ext cx="914400" cy="914400"/>
          </a:xfrm>
          <a:prstGeom prst="rect">
            <a:avLst/>
          </a:prstGeom>
        </p:spPr>
      </p:pic>
      <p:pic>
        <p:nvPicPr>
          <p:cNvPr id="26" name="Graphic 25" descr="Pound with solid fill">
            <a:extLst>
              <a:ext uri="{FF2B5EF4-FFF2-40B4-BE49-F238E27FC236}">
                <a16:creationId xmlns:a16="http://schemas.microsoft.com/office/drawing/2014/main" id="{41D2EC0C-08E6-0B14-50D6-2CC38B6E32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0527" y="2084250"/>
            <a:ext cx="711816" cy="711816"/>
          </a:xfrm>
          <a:prstGeom prst="rect">
            <a:avLst/>
          </a:prstGeom>
        </p:spPr>
      </p:pic>
      <p:pic>
        <p:nvPicPr>
          <p:cNvPr id="28" name="Graphic 27" descr="Car with solid fill">
            <a:extLst>
              <a:ext uri="{FF2B5EF4-FFF2-40B4-BE49-F238E27FC236}">
                <a16:creationId xmlns:a16="http://schemas.microsoft.com/office/drawing/2014/main" id="{CC90762B-90EB-726D-541B-E6F4E50D0A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5607" y="964209"/>
            <a:ext cx="914400" cy="914400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2FF2C44-3CAE-7EE5-5496-4BB1A222D90C}"/>
              </a:ext>
            </a:extLst>
          </p:cNvPr>
          <p:cNvSpPr/>
          <p:nvPr/>
        </p:nvSpPr>
        <p:spPr>
          <a:xfrm>
            <a:off x="4343077" y="366220"/>
            <a:ext cx="3676975" cy="59361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Trends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F118B9A-EB2F-57AC-3E97-C27744FDA284}"/>
              </a:ext>
            </a:extLst>
          </p:cNvPr>
          <p:cNvSpPr/>
          <p:nvPr/>
        </p:nvSpPr>
        <p:spPr>
          <a:xfrm>
            <a:off x="8191179" y="380324"/>
            <a:ext cx="3676975" cy="59361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Opportunities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CBA3539-A78A-9CCE-ABFE-BE100CCCA5F0}"/>
              </a:ext>
            </a:extLst>
          </p:cNvPr>
          <p:cNvSpPr/>
          <p:nvPr/>
        </p:nvSpPr>
        <p:spPr>
          <a:xfrm>
            <a:off x="5107796" y="3794146"/>
            <a:ext cx="2693344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Changing demand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9173798-CAF6-C1AF-8C03-91F4F70F6203}"/>
              </a:ext>
            </a:extLst>
          </p:cNvPr>
          <p:cNvSpPr/>
          <p:nvPr/>
        </p:nvSpPr>
        <p:spPr>
          <a:xfrm>
            <a:off x="5107796" y="2460847"/>
            <a:ext cx="2176439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Sustainability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90D0D58-9F9F-7AC8-F6B0-D647A67B4AFB}"/>
              </a:ext>
            </a:extLst>
          </p:cNvPr>
          <p:cNvSpPr/>
          <p:nvPr/>
        </p:nvSpPr>
        <p:spPr>
          <a:xfrm>
            <a:off x="5107796" y="1127548"/>
            <a:ext cx="2176439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New modes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F0EEF7D-0742-9362-AC0A-E4497A458AA4}"/>
              </a:ext>
            </a:extLst>
          </p:cNvPr>
          <p:cNvSpPr/>
          <p:nvPr/>
        </p:nvSpPr>
        <p:spPr>
          <a:xfrm>
            <a:off x="5107796" y="5127446"/>
            <a:ext cx="2176439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Digitalisation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E282DB9-5A31-CF98-CD5C-BEFA10B4B1A9}"/>
              </a:ext>
            </a:extLst>
          </p:cNvPr>
          <p:cNvSpPr/>
          <p:nvPr/>
        </p:nvSpPr>
        <p:spPr>
          <a:xfrm>
            <a:off x="8914542" y="1127548"/>
            <a:ext cx="2988490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Embrace innovation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7DCB0C1-E223-AB7B-8DEC-CAB2E8DBA217}"/>
              </a:ext>
            </a:extLst>
          </p:cNvPr>
          <p:cNvSpPr/>
          <p:nvPr/>
        </p:nvSpPr>
        <p:spPr>
          <a:xfrm>
            <a:off x="8906862" y="2127522"/>
            <a:ext cx="2934388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Improve accessibility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53C491D-F13E-FBFF-523C-F683B9B39FA2}"/>
              </a:ext>
            </a:extLst>
          </p:cNvPr>
          <p:cNvSpPr/>
          <p:nvPr/>
        </p:nvSpPr>
        <p:spPr>
          <a:xfrm>
            <a:off x="8914542" y="3127496"/>
            <a:ext cx="2926708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Transform services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586F9D5-4DC1-E90A-6063-CCDC6BAF18CB}"/>
              </a:ext>
            </a:extLst>
          </p:cNvPr>
          <p:cNvSpPr/>
          <p:nvPr/>
        </p:nvSpPr>
        <p:spPr>
          <a:xfrm>
            <a:off x="8914542" y="4127470"/>
            <a:ext cx="2176439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Active travel 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95AD270-A762-AB00-9742-C81075D721C2}"/>
              </a:ext>
            </a:extLst>
          </p:cNvPr>
          <p:cNvSpPr/>
          <p:nvPr/>
        </p:nvSpPr>
        <p:spPr>
          <a:xfrm>
            <a:off x="8914542" y="5127446"/>
            <a:ext cx="2896160" cy="593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Freight, logistics,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agri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-tech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2290E16-BD9A-9296-C423-79502191B580}"/>
              </a:ext>
            </a:extLst>
          </p:cNvPr>
          <p:cNvSpPr/>
          <p:nvPr/>
        </p:nvSpPr>
        <p:spPr>
          <a:xfrm>
            <a:off x="494975" y="370598"/>
            <a:ext cx="3676975" cy="593611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Challenges</a:t>
            </a:r>
          </a:p>
        </p:txBody>
      </p:sp>
      <p:pic>
        <p:nvPicPr>
          <p:cNvPr id="44" name="Graphic 43" descr="Online meeting with solid fill">
            <a:extLst>
              <a:ext uri="{FF2B5EF4-FFF2-40B4-BE49-F238E27FC236}">
                <a16:creationId xmlns:a16="http://schemas.microsoft.com/office/drawing/2014/main" id="{A6C2DE31-79C2-3185-EE47-B1D4D71CCB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10067" y="3655853"/>
            <a:ext cx="914400" cy="914400"/>
          </a:xfrm>
          <a:prstGeom prst="rect">
            <a:avLst/>
          </a:prstGeom>
        </p:spPr>
      </p:pic>
      <p:pic>
        <p:nvPicPr>
          <p:cNvPr id="46" name="Graphic 45" descr="Online Network with solid fill">
            <a:extLst>
              <a:ext uri="{FF2B5EF4-FFF2-40B4-BE49-F238E27FC236}">
                <a16:creationId xmlns:a16="http://schemas.microsoft.com/office/drawing/2014/main" id="{BCD7F4D2-097F-23B1-EAEA-80F39E9EF3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310067" y="4969739"/>
            <a:ext cx="914400" cy="914400"/>
          </a:xfrm>
          <a:prstGeom prst="rect">
            <a:avLst/>
          </a:prstGeom>
        </p:spPr>
      </p:pic>
      <p:pic>
        <p:nvPicPr>
          <p:cNvPr id="48" name="Graphic 47" descr="Bus with solid fill">
            <a:extLst>
              <a:ext uri="{FF2B5EF4-FFF2-40B4-BE49-F238E27FC236}">
                <a16:creationId xmlns:a16="http://schemas.microsoft.com/office/drawing/2014/main" id="{F9D59C3E-F0B9-18FF-CFA0-88E28FC64BE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12981" y="3108422"/>
            <a:ext cx="651619" cy="651619"/>
          </a:xfrm>
          <a:prstGeom prst="rect">
            <a:avLst/>
          </a:prstGeom>
        </p:spPr>
      </p:pic>
      <p:pic>
        <p:nvPicPr>
          <p:cNvPr id="50" name="Graphic 49" descr="Box trolley with solid fill">
            <a:extLst>
              <a:ext uri="{FF2B5EF4-FFF2-40B4-BE49-F238E27FC236}">
                <a16:creationId xmlns:a16="http://schemas.microsoft.com/office/drawing/2014/main" id="{C46495EF-3A27-7CC4-42F1-A52EDF28ABC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118101" y="49707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3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EDF2587-E954-3611-3D12-86DF7E5292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28" y="2668175"/>
            <a:ext cx="8341143" cy="15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13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650A1E9-73C3-B27B-6119-02F7FA57C23F}"/>
              </a:ext>
            </a:extLst>
          </p:cNvPr>
          <p:cNvSpPr txBox="1"/>
          <p:nvPr/>
        </p:nvSpPr>
        <p:spPr>
          <a:xfrm>
            <a:off x="326739" y="365368"/>
            <a:ext cx="5360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We want to continue supporting rural areas to tackle transport challenges using innovation.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This fund will help us do that.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F6B2265-55D6-F06B-7E33-0B0C9113CEBF}"/>
              </a:ext>
            </a:extLst>
          </p:cNvPr>
          <p:cNvSpPr/>
          <p:nvPr/>
        </p:nvSpPr>
        <p:spPr>
          <a:xfrm>
            <a:off x="1053728" y="2761735"/>
            <a:ext cx="3459892" cy="6672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Evidence building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8066123-109A-5755-406C-9BBD66AB1525}"/>
              </a:ext>
            </a:extLst>
          </p:cNvPr>
          <p:cNvSpPr/>
          <p:nvPr/>
        </p:nvSpPr>
        <p:spPr>
          <a:xfrm>
            <a:off x="1053728" y="3467840"/>
            <a:ext cx="3459892" cy="6672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Learning from experience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E63873F-141F-665D-A66F-5EA376DED478}"/>
              </a:ext>
            </a:extLst>
          </p:cNvPr>
          <p:cNvSpPr/>
          <p:nvPr/>
        </p:nvSpPr>
        <p:spPr>
          <a:xfrm>
            <a:off x="1053728" y="4173945"/>
            <a:ext cx="3459892" cy="6672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Embracing innovation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0616813-35CD-0DC1-3AD2-7E49066F3D99}"/>
              </a:ext>
            </a:extLst>
          </p:cNvPr>
          <p:cNvSpPr/>
          <p:nvPr/>
        </p:nvSpPr>
        <p:spPr>
          <a:xfrm>
            <a:off x="1053728" y="5586155"/>
            <a:ext cx="3459892" cy="6672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Supporting industry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797418E-22B0-CD4D-3D69-EED53BAAA6C5}"/>
              </a:ext>
            </a:extLst>
          </p:cNvPr>
          <p:cNvSpPr/>
          <p:nvPr/>
        </p:nvSpPr>
        <p:spPr>
          <a:xfrm>
            <a:off x="1053728" y="4880050"/>
            <a:ext cx="3459891" cy="6672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61616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Place-based approach</a:t>
            </a:r>
          </a:p>
        </p:txBody>
      </p:sp>
      <p:pic>
        <p:nvPicPr>
          <p:cNvPr id="24" name="Graphic 23" descr="Document with solid fill">
            <a:extLst>
              <a:ext uri="{FF2B5EF4-FFF2-40B4-BE49-F238E27FC236}">
                <a16:creationId xmlns:a16="http://schemas.microsoft.com/office/drawing/2014/main" id="{AB707451-719C-5B07-FDAA-02FA810CE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739" y="2702878"/>
            <a:ext cx="667265" cy="667265"/>
          </a:xfrm>
          <a:prstGeom prst="rect">
            <a:avLst/>
          </a:prstGeom>
        </p:spPr>
      </p:pic>
      <p:pic>
        <p:nvPicPr>
          <p:cNvPr id="26" name="Graphic 25" descr="Idea outline">
            <a:extLst>
              <a:ext uri="{FF2B5EF4-FFF2-40B4-BE49-F238E27FC236}">
                <a16:creationId xmlns:a16="http://schemas.microsoft.com/office/drawing/2014/main" id="{9EDF8C63-89ED-F6D3-4BAF-E250DEE3B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6739" y="3454589"/>
            <a:ext cx="667265" cy="667265"/>
          </a:xfrm>
          <a:prstGeom prst="rect">
            <a:avLst/>
          </a:prstGeom>
        </p:spPr>
      </p:pic>
      <p:pic>
        <p:nvPicPr>
          <p:cNvPr id="28" name="Graphic 27" descr="Lightbulb and gear with solid fill">
            <a:extLst>
              <a:ext uri="{FF2B5EF4-FFF2-40B4-BE49-F238E27FC236}">
                <a16:creationId xmlns:a16="http://schemas.microsoft.com/office/drawing/2014/main" id="{D041A599-1BD8-1F4C-1E1A-E64804E67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6739" y="4206300"/>
            <a:ext cx="667265" cy="667265"/>
          </a:xfrm>
          <a:prstGeom prst="rect">
            <a:avLst/>
          </a:prstGeom>
        </p:spPr>
      </p:pic>
      <p:pic>
        <p:nvPicPr>
          <p:cNvPr id="30" name="Graphic 29" descr="Neighbourhood with solid fill">
            <a:extLst>
              <a:ext uri="{FF2B5EF4-FFF2-40B4-BE49-F238E27FC236}">
                <a16:creationId xmlns:a16="http://schemas.microsoft.com/office/drawing/2014/main" id="{B22FAF81-3189-8EE4-897D-BA719FEA9A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6739" y="4958011"/>
            <a:ext cx="667265" cy="667265"/>
          </a:xfrm>
          <a:prstGeom prst="rect">
            <a:avLst/>
          </a:prstGeom>
        </p:spPr>
      </p:pic>
      <p:pic>
        <p:nvPicPr>
          <p:cNvPr id="32" name="Graphic 31" descr="Open hand with solid fill">
            <a:extLst>
              <a:ext uri="{FF2B5EF4-FFF2-40B4-BE49-F238E27FC236}">
                <a16:creationId xmlns:a16="http://schemas.microsoft.com/office/drawing/2014/main" id="{DAFE94E6-64B5-9D59-86F3-1AD50629FE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6739" y="5709721"/>
            <a:ext cx="667265" cy="66726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B18743A-7E80-B0A4-D4B6-5E4B682CE99F}"/>
              </a:ext>
            </a:extLst>
          </p:cNvPr>
          <p:cNvSpPr txBox="1"/>
          <p:nvPr/>
        </p:nvSpPr>
        <p:spPr>
          <a:xfrm>
            <a:off x="5718699" y="365368"/>
            <a:ext cx="6541322" cy="58868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Understanding how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technology and innovation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can support rural challenges will help future policy making, funding, and planning.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This is why we’ve: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published our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rural innovation guidance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launched the £2m rural transport accelerator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ring-fenced £1 million for rural projects as part of the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Decarbonisation Demonstrators Fund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delivered the £20 million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Rural Mobility Fund </a:t>
            </a:r>
          </a:p>
        </p:txBody>
      </p:sp>
    </p:spTree>
    <p:extLst>
      <p:ext uri="{BB962C8B-B14F-4D97-AF65-F5344CB8AC3E}">
        <p14:creationId xmlns:p14="http://schemas.microsoft.com/office/powerpoint/2010/main" val="406212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688BA4-8349-4FC2-8C80-C96E597C7DA5}"/>
              </a:ext>
            </a:extLst>
          </p:cNvPr>
          <p:cNvSpPr/>
          <p:nvPr/>
        </p:nvSpPr>
        <p:spPr>
          <a:xfrm>
            <a:off x="0" y="-1"/>
            <a:ext cx="273695" cy="6858001"/>
          </a:xfrm>
          <a:prstGeom prst="rect">
            <a:avLst/>
          </a:prstGeom>
          <a:solidFill>
            <a:srgbClr val="81C9B5"/>
          </a:solidFill>
          <a:ln>
            <a:solidFill>
              <a:srgbClr val="81C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D0B7D-B3AA-4A6F-8825-D9BCB9A0532D}"/>
              </a:ext>
            </a:extLst>
          </p:cNvPr>
          <p:cNvSpPr txBox="1"/>
          <p:nvPr/>
        </p:nvSpPr>
        <p:spPr>
          <a:xfrm>
            <a:off x="-6485" y="863845"/>
            <a:ext cx="11820525" cy="307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0CFEC15-A07E-48A6-88F0-2C088D74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35573"/>
            <a:ext cx="11298102" cy="537742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sz="2400" b="1">
                <a:cs typeface="Arial"/>
              </a:rPr>
              <a:t>Innovation in rural areas – the future of rural transport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61F157-3681-4197-9BAE-CA13F9D9B213}"/>
              </a:ext>
            </a:extLst>
          </p:cNvPr>
          <p:cNvSpPr txBox="1"/>
          <p:nvPr/>
        </p:nvSpPr>
        <p:spPr>
          <a:xfrm>
            <a:off x="11892633" y="657497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E0479E-CD90-FA59-5590-4D077E12CD9B}"/>
              </a:ext>
            </a:extLst>
          </p:cNvPr>
          <p:cNvSpPr txBox="1"/>
          <p:nvPr/>
        </p:nvSpPr>
        <p:spPr>
          <a:xfrm>
            <a:off x="298903" y="2211572"/>
            <a:ext cx="681613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2A86055-F84D-03C3-611A-F0CD5944CF2D}"/>
              </a:ext>
            </a:extLst>
          </p:cNvPr>
          <p:cNvSpPr/>
          <p:nvPr/>
        </p:nvSpPr>
        <p:spPr>
          <a:xfrm>
            <a:off x="457389" y="1398615"/>
            <a:ext cx="1254980" cy="1585419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C1B482D-9D0E-11F2-AC52-DDF2A057AAA2}"/>
              </a:ext>
            </a:extLst>
          </p:cNvPr>
          <p:cNvSpPr/>
          <p:nvPr/>
        </p:nvSpPr>
        <p:spPr>
          <a:xfrm>
            <a:off x="457389" y="3156168"/>
            <a:ext cx="1254980" cy="1336254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8517DA-577C-E139-4961-E706DE177421}"/>
              </a:ext>
            </a:extLst>
          </p:cNvPr>
          <p:cNvSpPr/>
          <p:nvPr/>
        </p:nvSpPr>
        <p:spPr>
          <a:xfrm>
            <a:off x="1954369" y="1402232"/>
            <a:ext cx="9269441" cy="67860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Industrial Strategy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(2017) set a challenge for the UK to become a world leader in future transport technologies. 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DB996A-95BE-7204-1FDC-F8557B444C52}"/>
              </a:ext>
            </a:extLst>
          </p:cNvPr>
          <p:cNvSpPr/>
          <p:nvPr/>
        </p:nvSpPr>
        <p:spPr>
          <a:xfrm>
            <a:off x="1954367" y="2177613"/>
            <a:ext cx="9269443" cy="806422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objectives of the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 of Transport programme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been shaped by this initial challenge, as we look to support emerging technologies as a way to improve the transport system and support decarbonisation of the transport sector. 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AD4DE5-4E31-9176-C387-7E58052098C3}"/>
              </a:ext>
            </a:extLst>
          </p:cNvPr>
          <p:cNvSpPr/>
          <p:nvPr/>
        </p:nvSpPr>
        <p:spPr>
          <a:xfrm>
            <a:off x="1954367" y="3103707"/>
            <a:ext cx="9269444" cy="678608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led to the publication of our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Urban Strategy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(2019) and the creation of our nine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transport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principles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guide the introduction of new technologies and modes. 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FB2D03C-18E4-A334-5C43-4ACCA9836380}"/>
              </a:ext>
            </a:extLst>
          </p:cNvPr>
          <p:cNvSpPr/>
          <p:nvPr/>
        </p:nvSpPr>
        <p:spPr>
          <a:xfrm>
            <a:off x="1954368" y="3881901"/>
            <a:ext cx="9269444" cy="678607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includes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regulatory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reform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trialling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experimentation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evidence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gathering, and guiding our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investment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 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C51342-6FC9-3660-2327-D9D10B92B331}"/>
              </a:ext>
            </a:extLst>
          </p:cNvPr>
          <p:cNvSpPr/>
          <p:nvPr/>
        </p:nvSpPr>
        <p:spPr>
          <a:xfrm>
            <a:off x="1940423" y="4672362"/>
            <a:ext cx="9283387" cy="840749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2020 we consulted on a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Rural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Strategy,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our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Evidence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at the opportunities and challenges posed by future transport issues across rural, semi-rural, and remote communities. 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FF56396-14B2-C916-005E-1409249BEF84}"/>
              </a:ext>
            </a:extLst>
          </p:cNvPr>
          <p:cNvSpPr/>
          <p:nvPr/>
        </p:nvSpPr>
        <p:spPr>
          <a:xfrm>
            <a:off x="457200" y="4659027"/>
            <a:ext cx="1255169" cy="1536794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38C86F-621F-E0A6-C65F-40602EDAF7E7}"/>
              </a:ext>
            </a:extLst>
          </p:cNvPr>
          <p:cNvSpPr/>
          <p:nvPr/>
        </p:nvSpPr>
        <p:spPr>
          <a:xfrm>
            <a:off x="1954367" y="5612697"/>
            <a:ext cx="9269443" cy="816847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 a pause for Covid-19 reprioritisation, we published our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 of Transport: supporting rural transport innovation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guidance, along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5B54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£3 million of R&amp;D funding. </a:t>
            </a:r>
          </a:p>
        </p:txBody>
      </p:sp>
      <p:pic>
        <p:nvPicPr>
          <p:cNvPr id="49" name="Graphic 48" descr="Farm scene with solid fill">
            <a:extLst>
              <a:ext uri="{FF2B5EF4-FFF2-40B4-BE49-F238E27FC236}">
                <a16:creationId xmlns:a16="http://schemas.microsoft.com/office/drawing/2014/main" id="{49F3B175-0AB3-5082-0B60-5C8C94635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201" y="4427100"/>
            <a:ext cx="752400" cy="752400"/>
          </a:xfrm>
          <a:prstGeom prst="rect">
            <a:avLst/>
          </a:prstGeom>
        </p:spPr>
      </p:pic>
      <p:pic>
        <p:nvPicPr>
          <p:cNvPr id="45" name="Graphic 44" descr="Bullseye with solid fill">
            <a:extLst>
              <a:ext uri="{FF2B5EF4-FFF2-40B4-BE49-F238E27FC236}">
                <a16:creationId xmlns:a16="http://schemas.microsoft.com/office/drawing/2014/main" id="{17F5F987-DDF2-EC44-7C92-5A102D5FC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4201" y="1235602"/>
            <a:ext cx="752400" cy="752400"/>
          </a:xfrm>
          <a:prstGeom prst="rect">
            <a:avLst/>
          </a:prstGeom>
        </p:spPr>
      </p:pic>
      <p:pic>
        <p:nvPicPr>
          <p:cNvPr id="47" name="Graphic 46" descr="City with solid fill">
            <a:extLst>
              <a:ext uri="{FF2B5EF4-FFF2-40B4-BE49-F238E27FC236}">
                <a16:creationId xmlns:a16="http://schemas.microsoft.com/office/drawing/2014/main" id="{9AC63C78-1E6F-4629-CC9C-F405E88EE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4201" y="2905228"/>
            <a:ext cx="750590" cy="75059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84CCF9A6-48D1-7D40-0551-84EDF7A43AA2}"/>
              </a:ext>
            </a:extLst>
          </p:cNvPr>
          <p:cNvSpPr txBox="1"/>
          <p:nvPr/>
        </p:nvSpPr>
        <p:spPr>
          <a:xfrm>
            <a:off x="515694" y="1929804"/>
            <a:ext cx="151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Industrial Strategy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D6560DB-819C-ECED-E79A-965016EF0892}"/>
              </a:ext>
            </a:extLst>
          </p:cNvPr>
          <p:cNvSpPr txBox="1"/>
          <p:nvPr/>
        </p:nvSpPr>
        <p:spPr>
          <a:xfrm>
            <a:off x="532613" y="3586351"/>
            <a:ext cx="151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Urban Strategy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4596D08-8DCD-54BA-3D02-0D0ADBCE80C3}"/>
              </a:ext>
            </a:extLst>
          </p:cNvPr>
          <p:cNvSpPr txBox="1"/>
          <p:nvPr/>
        </p:nvSpPr>
        <p:spPr>
          <a:xfrm>
            <a:off x="545849" y="5159664"/>
            <a:ext cx="151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Rural Strategy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3D752F9-2B2C-143E-B2BC-C183E6746DAA}"/>
              </a:ext>
            </a:extLst>
          </p:cNvPr>
          <p:cNvCxnSpPr/>
          <p:nvPr/>
        </p:nvCxnSpPr>
        <p:spPr>
          <a:xfrm>
            <a:off x="11340353" y="1470212"/>
            <a:ext cx="0" cy="487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B65A9889-CC67-CD5F-44DF-E0AC8C667CC6}"/>
              </a:ext>
            </a:extLst>
          </p:cNvPr>
          <p:cNvSpPr txBox="1"/>
          <p:nvPr/>
        </p:nvSpPr>
        <p:spPr>
          <a:xfrm>
            <a:off x="11409615" y="1454691"/>
            <a:ext cx="102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C4B2134-5F70-7B8D-21E1-6C52E2C4C23B}"/>
              </a:ext>
            </a:extLst>
          </p:cNvPr>
          <p:cNvSpPr txBox="1"/>
          <p:nvPr/>
        </p:nvSpPr>
        <p:spPr>
          <a:xfrm>
            <a:off x="11409615" y="2338546"/>
            <a:ext cx="102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42175E5-F659-ED72-E994-4B4303164B9A}"/>
              </a:ext>
            </a:extLst>
          </p:cNvPr>
          <p:cNvSpPr txBox="1"/>
          <p:nvPr/>
        </p:nvSpPr>
        <p:spPr>
          <a:xfrm>
            <a:off x="11409615" y="3163288"/>
            <a:ext cx="102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662CC93-4907-8040-28CB-B30D0008311C}"/>
              </a:ext>
            </a:extLst>
          </p:cNvPr>
          <p:cNvSpPr txBox="1"/>
          <p:nvPr/>
        </p:nvSpPr>
        <p:spPr>
          <a:xfrm>
            <a:off x="11409615" y="4908070"/>
            <a:ext cx="102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9156DF4-EFB1-CD8F-45A2-80CCA51448D2}"/>
              </a:ext>
            </a:extLst>
          </p:cNvPr>
          <p:cNvSpPr txBox="1"/>
          <p:nvPr/>
        </p:nvSpPr>
        <p:spPr>
          <a:xfrm>
            <a:off x="11385125" y="5836454"/>
            <a:ext cx="102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19971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4D99DF3-1D9C-DC52-A10B-1754211E928F}"/>
              </a:ext>
            </a:extLst>
          </p:cNvPr>
          <p:cNvSpPr/>
          <p:nvPr/>
        </p:nvSpPr>
        <p:spPr>
          <a:xfrm>
            <a:off x="251797" y="1773782"/>
            <a:ext cx="9650577" cy="49452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769D6-5070-07C3-CAA7-5D1C3AC8DE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549" y="3418935"/>
            <a:ext cx="1910596" cy="565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DA84C-9608-C5CD-8122-5D24F3232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096" y="3348042"/>
            <a:ext cx="2051172" cy="992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42E42-4969-6562-81C3-449BD6282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916" y="1971995"/>
            <a:ext cx="1308434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439AB3-69FA-044B-62FC-E95A4DBB8B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652" y="4766641"/>
            <a:ext cx="1781175" cy="466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73D3CC-6DA2-0F18-C3F5-48E24E8882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30" y="4918520"/>
            <a:ext cx="1699770" cy="1333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8BFFC3-D5CA-9192-930E-769D78D7CE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899" y="5717398"/>
            <a:ext cx="1781175" cy="7600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678117-A5D6-E1A1-2850-0C69A4FE5EC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603" y="1996586"/>
            <a:ext cx="1802698" cy="7506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AE0836-CBDD-1E89-6DC4-4122A9CC91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7687" y="3208173"/>
            <a:ext cx="1076325" cy="10382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E0C1CF-12F5-ADEE-DE9A-6264FDAD8D9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37" y="3762100"/>
            <a:ext cx="1552942" cy="6892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C106C9-BA9E-7AA1-714C-A654723F0C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9652" y="2083265"/>
            <a:ext cx="2097030" cy="7600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631524-BED7-1A0C-EA51-1E87A6E12A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5258" y="5665402"/>
            <a:ext cx="2521827" cy="8641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848D7F-2DB8-65D2-7E84-92CD031AB1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330" y="1996586"/>
            <a:ext cx="1266825" cy="1285875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7BD46405-921E-8D9A-27B5-F85326C2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7" r="4639"/>
          <a:stretch>
            <a:fillRect/>
          </a:stretch>
        </p:blipFill>
        <p:spPr bwMode="auto">
          <a:xfrm rot="10162561">
            <a:off x="9230272" y="68591"/>
            <a:ext cx="4991101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9436E29-5D11-150F-BA40-758C1673806A}"/>
              </a:ext>
            </a:extLst>
          </p:cNvPr>
          <p:cNvSpPr txBox="1"/>
          <p:nvPr/>
        </p:nvSpPr>
        <p:spPr>
          <a:xfrm>
            <a:off x="485210" y="87026"/>
            <a:ext cx="709232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Rural Mobility Centre of Excellence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Bahnschrift"/>
              <a:ea typeface="+mn-ea"/>
              <a:cs typeface="+mn-cs"/>
            </a:endParaRPr>
          </a:p>
        </p:txBody>
      </p:sp>
      <p:pic>
        <p:nvPicPr>
          <p:cNvPr id="32" name="Picture 31" descr="A blue sign with white text&#10;&#10;Description automatically generated">
            <a:extLst>
              <a:ext uri="{FF2B5EF4-FFF2-40B4-BE49-F238E27FC236}">
                <a16:creationId xmlns:a16="http://schemas.microsoft.com/office/drawing/2014/main" id="{17B335C9-C5B5-BDA3-F092-DF9AC9FC4D1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945" y="6101766"/>
            <a:ext cx="1987063" cy="6442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907CAA-21E2-86C8-AB03-7F35D4B23F9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24742" y="2016189"/>
            <a:ext cx="1039792" cy="10477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3E9D68A-A0FB-2EE9-6B10-BD9A688E39D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614" y="6195879"/>
            <a:ext cx="2205038" cy="2762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033C0A2-38AB-60E4-3D69-B3F3002DFC5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857" y="4627406"/>
            <a:ext cx="1699770" cy="78450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6F0303-6C04-A459-E605-294A5E280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5750" y="4703529"/>
            <a:ext cx="1283684" cy="10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>
            <a:extLst>
              <a:ext uri="{FF2B5EF4-FFF2-40B4-BE49-F238E27FC236}">
                <a16:creationId xmlns:a16="http://schemas.microsoft.com/office/drawing/2014/main" id="{75D98372-23D0-20E3-E922-790AB7F5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7" r="4639"/>
          <a:stretch>
            <a:fillRect/>
          </a:stretch>
        </p:blipFill>
        <p:spPr bwMode="auto">
          <a:xfrm rot="10162561">
            <a:off x="9230272" y="68591"/>
            <a:ext cx="4991101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D103D6-7DD6-C3B6-D91E-73EC426B85BE}"/>
              </a:ext>
            </a:extLst>
          </p:cNvPr>
          <p:cNvSpPr/>
          <p:nvPr/>
        </p:nvSpPr>
        <p:spPr>
          <a:xfrm>
            <a:off x="251797" y="1773782"/>
            <a:ext cx="9650577" cy="49452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072B06-EE3E-2207-D8EF-5E4DE7665702}"/>
              </a:ext>
            </a:extLst>
          </p:cNvPr>
          <p:cNvSpPr txBox="1"/>
          <p:nvPr/>
        </p:nvSpPr>
        <p:spPr>
          <a:xfrm>
            <a:off x="7633249" y="5747823"/>
            <a:ext cx="2344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communication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0D12CA-32A0-4730-F25F-8900D97634A0}"/>
              </a:ext>
            </a:extLst>
          </p:cNvPr>
          <p:cNvSpPr txBox="1"/>
          <p:nvPr/>
        </p:nvSpPr>
        <p:spPr>
          <a:xfrm>
            <a:off x="661637" y="5788792"/>
            <a:ext cx="153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 and capability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BDE07-F983-2ACB-7AF5-213BFD2C058A}"/>
              </a:ext>
            </a:extLst>
          </p:cNvPr>
          <p:cNvSpPr txBox="1"/>
          <p:nvPr/>
        </p:nvSpPr>
        <p:spPr>
          <a:xfrm>
            <a:off x="8048060" y="3306446"/>
            <a:ext cx="1437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Bespoke to our region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3F091A-B3E5-3B73-F819-B64E24F95EA0}"/>
              </a:ext>
            </a:extLst>
          </p:cNvPr>
          <p:cNvSpPr txBox="1"/>
          <p:nvPr/>
        </p:nvSpPr>
        <p:spPr>
          <a:xfrm>
            <a:off x="485210" y="3323043"/>
            <a:ext cx="188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advice and support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207C33-9F5A-D527-7397-781128361595}"/>
              </a:ext>
            </a:extLst>
          </p:cNvPr>
          <p:cNvSpPr txBox="1"/>
          <p:nvPr/>
        </p:nvSpPr>
        <p:spPr>
          <a:xfrm>
            <a:off x="4126257" y="3297142"/>
            <a:ext cx="196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 decision making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736E05-3602-D383-8900-68EB4E6F33BB}"/>
              </a:ext>
            </a:extLst>
          </p:cNvPr>
          <p:cNvSpPr txBox="1"/>
          <p:nvPr/>
        </p:nvSpPr>
        <p:spPr>
          <a:xfrm>
            <a:off x="4378699" y="5819093"/>
            <a:ext cx="1605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Economies of scale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200B2E-FFD6-3F2F-DD48-4B91907205E3}"/>
              </a:ext>
            </a:extLst>
          </p:cNvPr>
          <p:cNvGrpSpPr/>
          <p:nvPr/>
        </p:nvGrpSpPr>
        <p:grpSpPr>
          <a:xfrm>
            <a:off x="744599" y="1948486"/>
            <a:ext cx="8664971" cy="4052348"/>
            <a:chOff x="799075" y="1482494"/>
            <a:chExt cx="8664971" cy="4052348"/>
          </a:xfrm>
        </p:grpSpPr>
        <p:pic>
          <p:nvPicPr>
            <p:cNvPr id="18" name="Graphic 17" descr="Lights On outline">
              <a:extLst>
                <a:ext uri="{FF2B5EF4-FFF2-40B4-BE49-F238E27FC236}">
                  <a16:creationId xmlns:a16="http://schemas.microsoft.com/office/drawing/2014/main" id="{DF72F9A2-F790-18A6-6641-F1B896E45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9075" y="1505120"/>
              <a:ext cx="1253743" cy="1253743"/>
            </a:xfrm>
            <a:prstGeom prst="rect">
              <a:avLst/>
            </a:prstGeom>
          </p:spPr>
        </p:pic>
        <p:pic>
          <p:nvPicPr>
            <p:cNvPr id="19" name="Graphic 18" descr="Route (Two Pins With A Path) outline">
              <a:extLst>
                <a:ext uri="{FF2B5EF4-FFF2-40B4-BE49-F238E27FC236}">
                  <a16:creationId xmlns:a16="http://schemas.microsoft.com/office/drawing/2014/main" id="{E54E466B-47B4-6FA1-78B6-BC602056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12856" y="1505120"/>
              <a:ext cx="1251190" cy="1251190"/>
            </a:xfrm>
            <a:prstGeom prst="rect">
              <a:avLst/>
            </a:prstGeom>
          </p:spPr>
        </p:pic>
        <p:pic>
          <p:nvPicPr>
            <p:cNvPr id="20" name="Graphic 19" descr="Thought outline">
              <a:extLst>
                <a:ext uri="{FF2B5EF4-FFF2-40B4-BE49-F238E27FC236}">
                  <a16:creationId xmlns:a16="http://schemas.microsoft.com/office/drawing/2014/main" id="{92897458-3146-FF42-9BE2-B8843FF0D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58002" y="1482494"/>
              <a:ext cx="1251190" cy="1251190"/>
            </a:xfrm>
            <a:prstGeom prst="rect">
              <a:avLst/>
            </a:prstGeom>
          </p:spPr>
        </p:pic>
        <p:pic>
          <p:nvPicPr>
            <p:cNvPr id="21" name="Graphic 20" descr="Upstairs outline">
              <a:extLst>
                <a:ext uri="{FF2B5EF4-FFF2-40B4-BE49-F238E27FC236}">
                  <a16:creationId xmlns:a16="http://schemas.microsoft.com/office/drawing/2014/main" id="{0FE9DE2B-3831-E786-ECCA-BDDDB5F95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44981" y="4270631"/>
              <a:ext cx="1264211" cy="1264211"/>
            </a:xfrm>
            <a:prstGeom prst="rect">
              <a:avLst/>
            </a:prstGeom>
          </p:spPr>
        </p:pic>
        <p:pic>
          <p:nvPicPr>
            <p:cNvPr id="22" name="Graphic 21" descr="Users outline">
              <a:extLst>
                <a:ext uri="{FF2B5EF4-FFF2-40B4-BE49-F238E27FC236}">
                  <a16:creationId xmlns:a16="http://schemas.microsoft.com/office/drawing/2014/main" id="{4A54E6E7-CD20-F5D6-AAB4-C282BEBDC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60811" y="4234133"/>
              <a:ext cx="1270407" cy="1270407"/>
            </a:xfrm>
            <a:prstGeom prst="rect">
              <a:avLst/>
            </a:prstGeom>
          </p:spPr>
        </p:pic>
        <p:pic>
          <p:nvPicPr>
            <p:cNvPr id="29" name="Graphic 28" descr="User network outline">
              <a:extLst>
                <a:ext uri="{FF2B5EF4-FFF2-40B4-BE49-F238E27FC236}">
                  <a16:creationId xmlns:a16="http://schemas.microsoft.com/office/drawing/2014/main" id="{797C4D4F-9F38-294E-4593-9FE45D6D6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381250" y="4417352"/>
              <a:ext cx="914400" cy="91440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F2855C9-7A01-68AF-54A8-BF73370D9838}"/>
              </a:ext>
            </a:extLst>
          </p:cNvPr>
          <p:cNvSpPr txBox="1"/>
          <p:nvPr/>
        </p:nvSpPr>
        <p:spPr>
          <a:xfrm>
            <a:off x="485210" y="87026"/>
            <a:ext cx="709232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Rural Mobility Centre of Excellence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Bahnschrift"/>
              <a:ea typeface="+mn-ea"/>
              <a:cs typeface="+mn-cs"/>
            </a:endParaRPr>
          </a:p>
        </p:txBody>
      </p:sp>
      <p:pic>
        <p:nvPicPr>
          <p:cNvPr id="32" name="Picture 31" descr="A blue sign with white text&#10;&#10;Description automatically generated">
            <a:extLst>
              <a:ext uri="{FF2B5EF4-FFF2-40B4-BE49-F238E27FC236}">
                <a16:creationId xmlns:a16="http://schemas.microsoft.com/office/drawing/2014/main" id="{4D7009B5-CC56-0D80-65B7-95D984659A5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945" y="6101766"/>
            <a:ext cx="1987063" cy="6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7D3B25A0-9693-7CCE-B230-1E314097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7" r="4639"/>
          <a:stretch>
            <a:fillRect/>
          </a:stretch>
        </p:blipFill>
        <p:spPr bwMode="auto">
          <a:xfrm rot="10162561">
            <a:off x="9230272" y="68591"/>
            <a:ext cx="4991101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0B4339-BA6D-FE2F-3010-A1CF6D5000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3497" y="1204556"/>
            <a:ext cx="3467161" cy="2437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F63709-E6BD-CA50-0301-F0DA66CF1B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497" y="3941816"/>
            <a:ext cx="3949555" cy="2072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9CCDC7-E6B0-0739-FBAE-F5490BBB53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7796" y="4574695"/>
            <a:ext cx="2878919" cy="2035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0E7345-1678-4EA8-0F51-73311B59CF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2" y="1292384"/>
            <a:ext cx="4130977" cy="235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FCBC03-8739-ED0C-C49D-FA2E666A70A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79" y="3806023"/>
            <a:ext cx="4070622" cy="2711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C352D-06F0-C27C-9DF7-590F2AC16CC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18" y="2498942"/>
            <a:ext cx="4800583" cy="261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DC9B0B-57DB-0A56-EFF4-FAF221C7BF55}"/>
              </a:ext>
            </a:extLst>
          </p:cNvPr>
          <p:cNvSpPr txBox="1"/>
          <p:nvPr/>
        </p:nvSpPr>
        <p:spPr>
          <a:xfrm>
            <a:off x="485210" y="279267"/>
            <a:ext cx="790909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Building the Evidence Base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Bahnschrift"/>
              <a:ea typeface="+mn-ea"/>
              <a:cs typeface="+mn-cs"/>
            </a:endParaRPr>
          </a:p>
        </p:txBody>
      </p:sp>
      <p:pic>
        <p:nvPicPr>
          <p:cNvPr id="12" name="Picture 11" descr="A blue sign with white text&#10;&#10;Description automatically generated">
            <a:extLst>
              <a:ext uri="{FF2B5EF4-FFF2-40B4-BE49-F238E27FC236}">
                <a16:creationId xmlns:a16="http://schemas.microsoft.com/office/drawing/2014/main" id="{33F50107-86B3-52FE-E4BD-7D13EC7EA5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945" y="6101766"/>
            <a:ext cx="1987063" cy="6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EF1683-00EE-1B0A-97E0-31BC1DBC25BB}"/>
              </a:ext>
            </a:extLst>
          </p:cNvPr>
          <p:cNvSpPr txBox="1"/>
          <p:nvPr/>
        </p:nvSpPr>
        <p:spPr>
          <a:xfrm>
            <a:off x="485210" y="279267"/>
            <a:ext cx="70923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Strategy Hub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Bahnschrif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A317B-1654-CDA3-0FDA-32F34FD7E600}"/>
              </a:ext>
            </a:extLst>
          </p:cNvPr>
          <p:cNvSpPr txBox="1"/>
          <p:nvPr/>
        </p:nvSpPr>
        <p:spPr>
          <a:xfrm>
            <a:off x="7778430" y="2274068"/>
            <a:ext cx="4157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CA3DD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Central Government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71767-3592-5925-B07B-819E5BABF9C6}"/>
              </a:ext>
            </a:extLst>
          </p:cNvPr>
          <p:cNvSpPr txBox="1"/>
          <p:nvPr/>
        </p:nvSpPr>
        <p:spPr>
          <a:xfrm>
            <a:off x="7817995" y="3309537"/>
            <a:ext cx="40779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CA3DD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Local Government and other public sector service providers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FB617-1CCC-1B20-DEBE-6ED3B1E763DF}"/>
              </a:ext>
            </a:extLst>
          </p:cNvPr>
          <p:cNvSpPr txBox="1"/>
          <p:nvPr/>
        </p:nvSpPr>
        <p:spPr>
          <a:xfrm>
            <a:off x="7817995" y="5272170"/>
            <a:ext cx="4623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CA3DD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Transport East and Partners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18665F6-5803-A510-97A9-CA3BA01E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7" r="4639"/>
          <a:stretch>
            <a:fillRect/>
          </a:stretch>
        </p:blipFill>
        <p:spPr bwMode="auto">
          <a:xfrm rot="10162561">
            <a:off x="9230272" y="68591"/>
            <a:ext cx="4991101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D7A1E1-6153-DEE1-0983-A933952797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55" y="1222132"/>
            <a:ext cx="4419491" cy="24007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FDDCFF-F86C-A72C-1EE9-6FD2462CEF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53" y="3718218"/>
            <a:ext cx="2630260" cy="2278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6D4FDC-4C59-531D-84B8-120EA3E809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966" y="4876784"/>
            <a:ext cx="4077998" cy="148103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4757076-F9E0-556B-C705-76319DF32BDA}"/>
              </a:ext>
            </a:extLst>
          </p:cNvPr>
          <p:cNvGrpSpPr/>
          <p:nvPr/>
        </p:nvGrpSpPr>
        <p:grpSpPr>
          <a:xfrm>
            <a:off x="5055021" y="3040363"/>
            <a:ext cx="1820265" cy="1891144"/>
            <a:chOff x="458888" y="1957193"/>
            <a:chExt cx="4566643" cy="4028419"/>
          </a:xfrm>
        </p:grpSpPr>
        <p:pic>
          <p:nvPicPr>
            <p:cNvPr id="12" name="Picture 2" descr="Center Parcs UK and Ireland - Wikipedia">
              <a:extLst>
                <a:ext uri="{FF2B5EF4-FFF2-40B4-BE49-F238E27FC236}">
                  <a16:creationId xmlns:a16="http://schemas.microsoft.com/office/drawing/2014/main" id="{B2D09D7C-9CF5-2003-2C6E-C1FEE6903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88" y="2026892"/>
              <a:ext cx="1267428" cy="126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EE72CEC3-C724-5949-D58B-9DE93804A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979" y="2026892"/>
              <a:ext cx="1376625" cy="13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National Trust - Wikipedia">
              <a:extLst>
                <a:ext uri="{FF2B5EF4-FFF2-40B4-BE49-F238E27FC236}">
                  <a16:creationId xmlns:a16="http://schemas.microsoft.com/office/drawing/2014/main" id="{30BF3945-8BE0-917D-93F9-0E1C0DBEB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872" y="1957193"/>
              <a:ext cx="1082842" cy="162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olkham Estate | Places to Visit | Countryside Classroom">
              <a:extLst>
                <a:ext uri="{FF2B5EF4-FFF2-40B4-BE49-F238E27FC236}">
                  <a16:creationId xmlns:a16="http://schemas.microsoft.com/office/drawing/2014/main" id="{8BEBE767-A12B-CD20-1305-1BD143CD0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092" y="5307616"/>
              <a:ext cx="1376626" cy="67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BD9970C-DE2C-26E6-8365-9A541260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116" y="3868593"/>
              <a:ext cx="1873346" cy="406421"/>
            </a:xfrm>
            <a:prstGeom prst="rect">
              <a:avLst/>
            </a:prstGeom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3608F64B-A998-F0B3-5A9D-33812C0AE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194" y="3774678"/>
              <a:ext cx="1788484" cy="53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Bristol, Bath and the West | First Bus">
              <a:extLst>
                <a:ext uri="{FF2B5EF4-FFF2-40B4-BE49-F238E27FC236}">
                  <a16:creationId xmlns:a16="http://schemas.microsoft.com/office/drawing/2014/main" id="{AD3DE636-9FAA-931E-CB85-E61C97E48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116" y="4750165"/>
              <a:ext cx="1871177" cy="37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About the logo | University of Cambridge">
              <a:extLst>
                <a:ext uri="{FF2B5EF4-FFF2-40B4-BE49-F238E27FC236}">
                  <a16:creationId xmlns:a16="http://schemas.microsoft.com/office/drawing/2014/main" id="{1A57BAC8-7C61-CE25-4D6F-BFD0109E5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194" y="4673256"/>
              <a:ext cx="2033337" cy="53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53145C32-0144-AAEC-C558-36D90C5C1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116" y="5455303"/>
              <a:ext cx="1676400" cy="41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1CBE751-182A-DA32-A455-7F10601025D3}"/>
              </a:ext>
            </a:extLst>
          </p:cNvPr>
          <p:cNvSpPr txBox="1"/>
          <p:nvPr/>
        </p:nvSpPr>
        <p:spPr>
          <a:xfrm>
            <a:off x="7712487" y="1156169"/>
            <a:ext cx="363838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Recommendations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Bahnschrift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96613E-FB0C-F4F7-A6D9-BBFB3821623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501" y="1129906"/>
            <a:ext cx="2465033" cy="1602087"/>
          </a:xfrm>
          <a:prstGeom prst="rect">
            <a:avLst/>
          </a:prstGeom>
        </p:spPr>
      </p:pic>
      <p:pic>
        <p:nvPicPr>
          <p:cNvPr id="24" name="Picture 23" descr="A blue sign with white text&#10;&#10;Description automatically generated">
            <a:extLst>
              <a:ext uri="{FF2B5EF4-FFF2-40B4-BE49-F238E27FC236}">
                <a16:creationId xmlns:a16="http://schemas.microsoft.com/office/drawing/2014/main" id="{EA2725BB-CE05-25DF-774F-B3CCB5BC054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945" y="6101766"/>
            <a:ext cx="1987063" cy="6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7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0B2D8C7-B98D-6D6F-68EB-5BFD1DB6EA06}"/>
              </a:ext>
            </a:extLst>
          </p:cNvPr>
          <p:cNvGraphicFramePr>
            <a:graphicFrameLocks/>
          </p:cNvGraphicFramePr>
          <p:nvPr/>
        </p:nvGraphicFramePr>
        <p:xfrm>
          <a:off x="593435" y="538018"/>
          <a:ext cx="6860310" cy="578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97F4BB-B007-7584-B352-60C36402E832}"/>
              </a:ext>
            </a:extLst>
          </p:cNvPr>
          <p:cNvSpPr txBox="1"/>
          <p:nvPr/>
        </p:nvSpPr>
        <p:spPr>
          <a:xfrm>
            <a:off x="7330659" y="2299180"/>
            <a:ext cx="351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 28%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largely or mainly rural areas in Great Britain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F305D-537F-649E-9A6F-57CCBFD75D65}"/>
              </a:ext>
            </a:extLst>
          </p:cNvPr>
          <p:cNvSpPr txBox="1"/>
          <p:nvPr/>
        </p:nvSpPr>
        <p:spPr>
          <a:xfrm>
            <a:off x="7330660" y="3041182"/>
            <a:ext cx="401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50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 40%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Cumbria, North Yorkshire, &amp; Northumberland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59F6F-4151-1F91-9C07-F99650E1EF38}"/>
              </a:ext>
            </a:extLst>
          </p:cNvPr>
          <p:cNvSpPr txBox="1"/>
          <p:nvPr/>
        </p:nvSpPr>
        <p:spPr>
          <a:xfrm>
            <a:off x="7330659" y="1432856"/>
            <a:ext cx="4375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 bus services have seen major cuts since 2010. Service mileage is: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37403-0AF9-F89D-1799-1DEAAC145D9D}"/>
              </a:ext>
            </a:extLst>
          </p:cNvPr>
          <p:cNvSpPr txBox="1"/>
          <p:nvPr/>
        </p:nvSpPr>
        <p:spPr>
          <a:xfrm>
            <a:off x="8626415" y="6317124"/>
            <a:ext cx="3303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Data source: TfN analysis of DfT BUS02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511DF-4B93-4914-CFB2-01158DB31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198" y="377137"/>
            <a:ext cx="2470758" cy="5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9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97F4BB-B007-7584-B352-60C36402E832}"/>
              </a:ext>
            </a:extLst>
          </p:cNvPr>
          <p:cNvSpPr txBox="1"/>
          <p:nvPr/>
        </p:nvSpPr>
        <p:spPr>
          <a:xfrm>
            <a:off x="7259171" y="3928234"/>
            <a:ext cx="3990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 56%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largely or mainly rural areas in Great Britain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F305D-537F-649E-9A6F-57CCBFD75D65}"/>
              </a:ext>
            </a:extLst>
          </p:cNvPr>
          <p:cNvSpPr txBox="1"/>
          <p:nvPr/>
        </p:nvSpPr>
        <p:spPr>
          <a:xfrm>
            <a:off x="7259171" y="5193589"/>
            <a:ext cx="392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50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 79%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Cumbria, North Yorkshire, &amp; Northumberland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50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59F6F-4151-1F91-9C07-F99650E1EF38}"/>
              </a:ext>
            </a:extLst>
          </p:cNvPr>
          <p:cNvSpPr txBox="1"/>
          <p:nvPr/>
        </p:nvSpPr>
        <p:spPr>
          <a:xfrm>
            <a:off x="7259171" y="1487578"/>
            <a:ext cx="3990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Authority supported services in rural areas have seen the largest cuts. Service mileage is: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0B2D8C7-B98D-6D6F-68EB-5BFD1DB6EA06}"/>
              </a:ext>
            </a:extLst>
          </p:cNvPr>
          <p:cNvGraphicFramePr>
            <a:graphicFrameLocks/>
          </p:cNvGraphicFramePr>
          <p:nvPr/>
        </p:nvGraphicFramePr>
        <p:xfrm>
          <a:off x="593435" y="540875"/>
          <a:ext cx="6860310" cy="577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411B6A-7D16-4D1F-4ED0-C8C55435205A}"/>
              </a:ext>
            </a:extLst>
          </p:cNvPr>
          <p:cNvSpPr txBox="1"/>
          <p:nvPr/>
        </p:nvSpPr>
        <p:spPr>
          <a:xfrm>
            <a:off x="8626415" y="6317124"/>
            <a:ext cx="3303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Data source: TfN analysis of DfT BUS02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BA942-1834-9639-C99E-0FC0E804A5D8}"/>
              </a:ext>
            </a:extLst>
          </p:cNvPr>
          <p:cNvSpPr txBox="1"/>
          <p:nvPr/>
        </p:nvSpPr>
        <p:spPr>
          <a:xfrm>
            <a:off x="7259170" y="2712934"/>
            <a:ext cx="399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 34%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urban metro areas outside of London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67E64-E72A-5C29-7766-9E9B73D7C6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198" y="377137"/>
            <a:ext cx="2470758" cy="5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857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DfT_Set 1">
      <a:dk1>
        <a:srgbClr val="161616"/>
      </a:dk1>
      <a:lt1>
        <a:sysClr val="window" lastClr="FFFFFF"/>
      </a:lt1>
      <a:dk2>
        <a:srgbClr val="161616"/>
      </a:dk2>
      <a:lt2>
        <a:srgbClr val="EEF1F2"/>
      </a:lt2>
      <a:accent1>
        <a:srgbClr val="006853"/>
      </a:accent1>
      <a:accent2>
        <a:srgbClr val="1DE9B6"/>
      </a:accent2>
      <a:accent3>
        <a:srgbClr val="15B542"/>
      </a:accent3>
      <a:accent4>
        <a:srgbClr val="161616"/>
      </a:accent4>
      <a:accent5>
        <a:srgbClr val="EEF1F2"/>
      </a:accent5>
      <a:accent6>
        <a:srgbClr val="626262"/>
      </a:accent6>
      <a:hlink>
        <a:srgbClr val="0082CA"/>
      </a:hlink>
      <a:folHlink>
        <a:srgbClr val="006AB0"/>
      </a:folHlink>
    </a:clrScheme>
    <a:fontScheme name="D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fT_set1">
        <a:dk1>
          <a:sysClr val="windowText" lastClr="000000"/>
        </a:dk1>
        <a:lt1>
          <a:sysClr val="window" lastClr="FFFFFF"/>
        </a:lt1>
        <a:dk2>
          <a:srgbClr val="44546A"/>
        </a:dk2>
        <a:lt2>
          <a:srgbClr val="E7E6E6"/>
        </a:lt2>
        <a:accent1>
          <a:srgbClr val="006853"/>
        </a:accent1>
        <a:accent2>
          <a:srgbClr val="1DE9B6"/>
        </a:accent2>
        <a:accent3>
          <a:srgbClr val="15B542"/>
        </a:accent3>
        <a:accent4>
          <a:srgbClr val="161616"/>
        </a:accent4>
        <a:accent5>
          <a:srgbClr val="EEF1F2"/>
        </a:accent5>
        <a:accent6>
          <a:srgbClr val="626262"/>
        </a:accent6>
        <a:hlink>
          <a:srgbClr val="0082CA"/>
        </a:hlink>
        <a:folHlink>
          <a:srgbClr val="006AB0"/>
        </a:folHlink>
      </a:clrScheme>
    </a:extraClrScheme>
    <a:extraClrScheme>
      <a:clrScheme name="DfT_Set2">
        <a:dk1>
          <a:srgbClr val="161616"/>
        </a:dk1>
        <a:lt1>
          <a:sysClr val="window" lastClr="FFFFFF"/>
        </a:lt1>
        <a:dk2>
          <a:srgbClr val="161616"/>
        </a:dk2>
        <a:lt2>
          <a:srgbClr val="EEF1F2"/>
        </a:lt2>
        <a:accent1>
          <a:srgbClr val="15B542"/>
        </a:accent1>
        <a:accent2>
          <a:srgbClr val="88EF1B"/>
        </a:accent2>
        <a:accent3>
          <a:srgbClr val="9D98C9"/>
        </a:accent3>
        <a:accent4>
          <a:srgbClr val="0E115F"/>
        </a:accent4>
        <a:accent5>
          <a:srgbClr val="EEF1F2"/>
        </a:accent5>
        <a:accent6>
          <a:srgbClr val="626262"/>
        </a:accent6>
        <a:hlink>
          <a:srgbClr val="0082CA"/>
        </a:hlink>
        <a:folHlink>
          <a:srgbClr val="006AB0"/>
        </a:folHlink>
      </a:clrScheme>
    </a:extraClrScheme>
    <a:extraClrScheme>
      <a:clrScheme name="DfT_Set3">
        <a:dk1>
          <a:srgbClr val="161616"/>
        </a:dk1>
        <a:lt1>
          <a:sysClr val="window" lastClr="FFFFFF"/>
        </a:lt1>
        <a:dk2>
          <a:srgbClr val="161616"/>
        </a:dk2>
        <a:lt2>
          <a:srgbClr val="EEF1F2"/>
        </a:lt2>
        <a:accent1>
          <a:srgbClr val="FF5500"/>
        </a:accent1>
        <a:accent2>
          <a:srgbClr val="161616"/>
        </a:accent2>
        <a:accent3>
          <a:srgbClr val="EEF1F2"/>
        </a:accent3>
        <a:accent4>
          <a:srgbClr val="FDBB8B"/>
        </a:accent4>
        <a:accent5>
          <a:srgbClr val="626262"/>
        </a:accent5>
        <a:accent6>
          <a:srgbClr val="161616"/>
        </a:accent6>
        <a:hlink>
          <a:srgbClr val="0082CA"/>
        </a:hlink>
        <a:folHlink>
          <a:srgbClr val="006AB0"/>
        </a:folHlink>
      </a:clrScheme>
    </a:extraClrScheme>
    <a:extraClrScheme>
      <a:clrScheme name="DfT_Set 4">
        <a:dk1>
          <a:srgbClr val="161616"/>
        </a:dk1>
        <a:lt1>
          <a:sysClr val="window" lastClr="FFFFFF"/>
        </a:lt1>
        <a:dk2>
          <a:srgbClr val="161616"/>
        </a:dk2>
        <a:lt2>
          <a:srgbClr val="EEF1F2"/>
        </a:lt2>
        <a:accent1>
          <a:srgbClr val="FFD833"/>
        </a:accent1>
        <a:accent2>
          <a:srgbClr val="0E115F"/>
        </a:accent2>
        <a:accent3>
          <a:srgbClr val="F8FB9E"/>
        </a:accent3>
        <a:accent4>
          <a:srgbClr val="0E115F"/>
        </a:accent4>
        <a:accent5>
          <a:srgbClr val="EEF1F2"/>
        </a:accent5>
        <a:accent6>
          <a:srgbClr val="626262"/>
        </a:accent6>
        <a:hlink>
          <a:srgbClr val="0082CA"/>
        </a:hlink>
        <a:folHlink>
          <a:srgbClr val="006AB0"/>
        </a:folHlink>
      </a:clrScheme>
    </a:extraClrScheme>
  </a:extraClrSchemeLst>
  <a:extLst>
    <a:ext uri="{05A4C25C-085E-4340-85A3-A5531E510DB2}">
      <thm15:themeFamily xmlns:thm15="http://schemas.microsoft.com/office/thememl/2012/main" name="DfT Wide screen_Plain comp_OLD" id="{E247C650-169F-4905-B4BE-4027D275A526}" vid="{3EC51F70-330A-472A-B2EC-370E9E56B82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Custom 1">
      <a:dk1>
        <a:srgbClr val="243D51"/>
      </a:dk1>
      <a:lt1>
        <a:srgbClr val="FFFFFF"/>
      </a:lt1>
      <a:dk2>
        <a:srgbClr val="243D51"/>
      </a:dk2>
      <a:lt2>
        <a:srgbClr val="FFFFFF"/>
      </a:lt2>
      <a:accent1>
        <a:srgbClr val="BF599D"/>
      </a:accent1>
      <a:accent2>
        <a:srgbClr val="9BC31C"/>
      </a:accent2>
      <a:accent3>
        <a:srgbClr val="FAB600"/>
      </a:accent3>
      <a:accent4>
        <a:srgbClr val="FF0000"/>
      </a:accent4>
      <a:accent5>
        <a:srgbClr val="5C6779"/>
      </a:accent5>
      <a:accent6>
        <a:srgbClr val="868B9A"/>
      </a:accent6>
      <a:hlink>
        <a:srgbClr val="243D51"/>
      </a:hlink>
      <a:folHlink>
        <a:srgbClr val="243D51"/>
      </a:folHlink>
    </a:clrScheme>
    <a:fontScheme name="Midlands Connect branding">
      <a:majorFont>
        <a:latin typeface="Tahoma"/>
        <a:ea typeface="SimHei"/>
        <a:cs typeface=""/>
      </a:majorFont>
      <a:minorFont>
        <a:latin typeface="Tahoma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Application>Microsoft Macintosh PowerPoint</Application>
  <PresentationFormat>Widescreen</PresentationFormat>
  <Paragraphs>226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Aptos</vt:lpstr>
      <vt:lpstr>Arial</vt:lpstr>
      <vt:lpstr>Arial Narrow</vt:lpstr>
      <vt:lpstr>Bahnschrift</vt:lpstr>
      <vt:lpstr>Calibri</vt:lpstr>
      <vt:lpstr>Calibri Light</vt:lpstr>
      <vt:lpstr>Museo Slab 300</vt:lpstr>
      <vt:lpstr>Sofia Pro</vt:lpstr>
      <vt:lpstr>Sofia Pro Semi Bold</vt:lpstr>
      <vt:lpstr>Tahoma</vt:lpstr>
      <vt:lpstr>Verdana</vt:lpstr>
      <vt:lpstr>1_Office Theme</vt:lpstr>
      <vt:lpstr>3_Office Theme</vt:lpstr>
      <vt:lpstr>2_Office Theme</vt:lpstr>
      <vt:lpstr>4_Office Theme</vt:lpstr>
      <vt:lpstr>5_Office Theme</vt:lpstr>
      <vt:lpstr>PowerPoint Presentation</vt:lpstr>
      <vt:lpstr>PowerPoint Presentation</vt:lpstr>
      <vt:lpstr>Innovation in rural areas – the future of rural transport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Rural Mobility Pilots in South West:  Early Findings</vt:lpstr>
      <vt:lpstr>PowerPoint Presentation</vt:lpstr>
      <vt:lpstr>PowerPoint Presentation</vt:lpstr>
      <vt:lpstr>Learnings from inaugural Rural Mobility event</vt:lpstr>
      <vt:lpstr>Learnings from inaugural Rural Mobility event</vt:lpstr>
      <vt:lpstr>Learnings from inaugural Rural Mobility event</vt:lpstr>
      <vt:lpstr>PowerPoint Presentation</vt:lpstr>
      <vt:lpstr>Convention</vt:lpstr>
      <vt:lpstr>Convention</vt:lpstr>
      <vt:lpstr>Convention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Wheeler</dc:creator>
  <cp:lastModifiedBy>Paul Wheeler</cp:lastModifiedBy>
  <cp:revision>1</cp:revision>
  <dcterms:created xsi:type="dcterms:W3CDTF">2024-03-12T14:15:54Z</dcterms:created>
  <dcterms:modified xsi:type="dcterms:W3CDTF">2024-03-12T14:17:01Z</dcterms:modified>
</cp:coreProperties>
</file>