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3"/>
    <p:sldMasterId id="2147483672" r:id="rId14"/>
    <p:sldMasterId id="2147483726" r:id="rId15"/>
  </p:sldMasterIdLst>
  <p:notesMasterIdLst>
    <p:notesMasterId r:id="rId30"/>
  </p:notesMasterIdLst>
  <p:sldIdLst>
    <p:sldId id="275" r:id="rId16"/>
    <p:sldId id="3241" r:id="rId17"/>
    <p:sldId id="3429" r:id="rId18"/>
    <p:sldId id="3430" r:id="rId19"/>
    <p:sldId id="3433" r:id="rId20"/>
    <p:sldId id="3434" r:id="rId21"/>
    <p:sldId id="3436" r:id="rId22"/>
    <p:sldId id="261" r:id="rId23"/>
    <p:sldId id="276" r:id="rId24"/>
    <p:sldId id="1061" r:id="rId25"/>
    <p:sldId id="1064" r:id="rId26"/>
    <p:sldId id="1063" r:id="rId27"/>
    <p:sldId id="1083" r:id="rId28"/>
    <p:sldId id="343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1"/>
    <p:restoredTop sz="96058"/>
  </p:normalViewPr>
  <p:slideViewPr>
    <p:cSldViewPr snapToGrid="0">
      <p:cViewPr varScale="1">
        <p:scale>
          <a:sx n="119" d="100"/>
          <a:sy n="119" d="100"/>
        </p:scale>
        <p:origin x="4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tableStyles" Target="tableStyle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9.xml"/><Relationship Id="rId32"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Master" Target="slideMasters/slideMaster3.xml"/><Relationship Id="rId23" Type="http://schemas.openxmlformats.org/officeDocument/2006/relationships/slide" Target="slides/slide8.xml"/><Relationship Id="rId28" Type="http://schemas.openxmlformats.org/officeDocument/2006/relationships/slide" Target="slides/slide13.xml"/><Relationship Id="rId10" Type="http://schemas.openxmlformats.org/officeDocument/2006/relationships/customXml" Target="../customXml/item10.xml"/><Relationship Id="rId19" Type="http://schemas.openxmlformats.org/officeDocument/2006/relationships/slide" Target="slides/slide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2.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notesMaster" Target="notesMasters/notesMaster1.xml"/><Relationship Id="rId8" Type="http://schemas.openxmlformats.org/officeDocument/2006/relationships/customXml" Target="../customXml/item8.xml"/></Relationships>
</file>

<file path=ppt/charts/_rels/chart1.xml.rels><?xml version="1.0" encoding="UTF-8" standalone="yes"?>
<Relationships xmlns="http://schemas.openxmlformats.org/package/2006/relationships"><Relationship Id="rId3" Type="http://schemas.openxmlformats.org/officeDocument/2006/relationships/oleObject" Target="https://arup.sharepoint.com/sites/ForesightCo-Working-RethinkingRailGoodsMvmt/Shared%20Documents/Rethinking%20Rail%20Goods%20Mvmt/Data/freightstats_compil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rup.sharepoint.com/sites/ForesightCo-Working-RethinkingRailGoodsMvmt/Shared%20Documents/Rethinking%20Rail%20Goods%20Mvmt/Data/freightstats_compile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EU Freight Mode Share (tonne-km)</a:t>
            </a:r>
          </a:p>
        </c:rich>
      </c:tx>
      <c:layout>
        <c:manualLayout>
          <c:xMode val="edge"/>
          <c:yMode val="edge"/>
          <c:x val="0.25271092592592592"/>
          <c:y val="2.723400047453027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areaChart>
        <c:grouping val="percentStacked"/>
        <c:varyColors val="0"/>
        <c:ser>
          <c:idx val="2"/>
          <c:order val="0"/>
          <c:tx>
            <c:strRef>
              <c:f>consolidated_data!$C$8</c:f>
              <c:strCache>
                <c:ptCount val="1"/>
                <c:pt idx="0">
                  <c:v>Roads</c:v>
                </c:pt>
              </c:strCache>
            </c:strRef>
          </c:tx>
          <c:spPr>
            <a:solidFill>
              <a:srgbClr val="E61E29">
                <a:alpha val="80000"/>
              </a:srgbClr>
            </a:solidFill>
            <a:ln>
              <a:noFill/>
            </a:ln>
            <a:effectLst/>
          </c:spPr>
          <c:cat>
            <c:numRef>
              <c:f>consolidated_data!$D$6:$R$6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consolidated_data!$D$8:$S$8</c:f>
              <c:numCache>
                <c:formatCode>General</c:formatCode>
                <c:ptCount val="16"/>
                <c:pt idx="0">
                  <c:v>74.400000000000006</c:v>
                </c:pt>
                <c:pt idx="1">
                  <c:v>74.3</c:v>
                </c:pt>
                <c:pt idx="2">
                  <c:v>74.2</c:v>
                </c:pt>
                <c:pt idx="3">
                  <c:v>74.3</c:v>
                </c:pt>
                <c:pt idx="4">
                  <c:v>76.099999999999994</c:v>
                </c:pt>
                <c:pt idx="5">
                  <c:v>74.599999999999994</c:v>
                </c:pt>
                <c:pt idx="6">
                  <c:v>74</c:v>
                </c:pt>
                <c:pt idx="7">
                  <c:v>73.5</c:v>
                </c:pt>
                <c:pt idx="8">
                  <c:v>73.900000000000006</c:v>
                </c:pt>
                <c:pt idx="9">
                  <c:v>73.900000000000006</c:v>
                </c:pt>
                <c:pt idx="10">
                  <c:v>74.099999999999994</c:v>
                </c:pt>
                <c:pt idx="11">
                  <c:v>74.5</c:v>
                </c:pt>
                <c:pt idx="12">
                  <c:v>75.400000000000006</c:v>
                </c:pt>
                <c:pt idx="13">
                  <c:v>75.599999999999994</c:v>
                </c:pt>
                <c:pt idx="14">
                  <c:v>76.3</c:v>
                </c:pt>
                <c:pt idx="15">
                  <c:v>77.400000000000006</c:v>
                </c:pt>
              </c:numCache>
            </c:numRef>
          </c:val>
          <c:extLst>
            <c:ext xmlns:c16="http://schemas.microsoft.com/office/drawing/2014/chart" uri="{C3380CC4-5D6E-409C-BE32-E72D297353CC}">
              <c16:uniqueId val="{00000000-6D63-4E23-A1DE-B98DCFCCCB78}"/>
            </c:ext>
          </c:extLst>
        </c:ser>
        <c:ser>
          <c:idx val="1"/>
          <c:order val="1"/>
          <c:tx>
            <c:strRef>
              <c:f>consolidated_data!$C$7</c:f>
              <c:strCache>
                <c:ptCount val="1"/>
                <c:pt idx="0">
                  <c:v>Railways</c:v>
                </c:pt>
              </c:strCache>
            </c:strRef>
          </c:tx>
          <c:spPr>
            <a:solidFill>
              <a:srgbClr val="283948"/>
            </a:solidFill>
            <a:ln>
              <a:noFill/>
            </a:ln>
            <a:effectLst/>
          </c:spPr>
          <c:cat>
            <c:numRef>
              <c:f>consolidated_data!$D$6:$R$6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consolidated_data!$D$7:$S$7</c:f>
              <c:numCache>
                <c:formatCode>General</c:formatCode>
                <c:ptCount val="16"/>
                <c:pt idx="0">
                  <c:v>18.5</c:v>
                </c:pt>
                <c:pt idx="1">
                  <c:v>18.899999999999999</c:v>
                </c:pt>
                <c:pt idx="2">
                  <c:v>18.8</c:v>
                </c:pt>
                <c:pt idx="3">
                  <c:v>18.7</c:v>
                </c:pt>
                <c:pt idx="4">
                  <c:v>17.3</c:v>
                </c:pt>
                <c:pt idx="5">
                  <c:v>18</c:v>
                </c:pt>
                <c:pt idx="6">
                  <c:v>19.2</c:v>
                </c:pt>
                <c:pt idx="7">
                  <c:v>19.100000000000001</c:v>
                </c:pt>
                <c:pt idx="8">
                  <c:v>18.7</c:v>
                </c:pt>
                <c:pt idx="9">
                  <c:v>18.8</c:v>
                </c:pt>
                <c:pt idx="10">
                  <c:v>18.899999999999999</c:v>
                </c:pt>
                <c:pt idx="11">
                  <c:v>18.8</c:v>
                </c:pt>
                <c:pt idx="12">
                  <c:v>18.100000000000001</c:v>
                </c:pt>
                <c:pt idx="13">
                  <c:v>18.600000000000001</c:v>
                </c:pt>
                <c:pt idx="14">
                  <c:v>17.7</c:v>
                </c:pt>
                <c:pt idx="15">
                  <c:v>16.8</c:v>
                </c:pt>
              </c:numCache>
            </c:numRef>
          </c:val>
          <c:extLst>
            <c:ext xmlns:c16="http://schemas.microsoft.com/office/drawing/2014/chart" uri="{C3380CC4-5D6E-409C-BE32-E72D297353CC}">
              <c16:uniqueId val="{00000001-6D63-4E23-A1DE-B98DCFCCCB78}"/>
            </c:ext>
          </c:extLst>
        </c:ser>
        <c:ser>
          <c:idx val="3"/>
          <c:order val="2"/>
          <c:tx>
            <c:strRef>
              <c:f>consolidated_data!$C$9</c:f>
              <c:strCache>
                <c:ptCount val="1"/>
                <c:pt idx="0">
                  <c:v>Inland waterways</c:v>
                </c:pt>
              </c:strCache>
            </c:strRef>
          </c:tx>
          <c:spPr>
            <a:solidFill>
              <a:srgbClr val="E7DCCC"/>
            </a:solidFill>
            <a:ln>
              <a:noFill/>
            </a:ln>
            <a:effectLst/>
          </c:spPr>
          <c:cat>
            <c:numRef>
              <c:f>consolidated_data!$D$6:$R$6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consolidated_data!$D$9:$S$9</c:f>
              <c:numCache>
                <c:formatCode>General</c:formatCode>
                <c:ptCount val="16"/>
                <c:pt idx="0">
                  <c:v>7.1</c:v>
                </c:pt>
                <c:pt idx="1">
                  <c:v>6.9</c:v>
                </c:pt>
                <c:pt idx="2">
                  <c:v>7</c:v>
                </c:pt>
                <c:pt idx="3">
                  <c:v>7</c:v>
                </c:pt>
                <c:pt idx="4">
                  <c:v>6.7</c:v>
                </c:pt>
                <c:pt idx="5">
                  <c:v>7.4</c:v>
                </c:pt>
                <c:pt idx="6">
                  <c:v>6.8</c:v>
                </c:pt>
                <c:pt idx="7">
                  <c:v>7.4</c:v>
                </c:pt>
                <c:pt idx="8">
                  <c:v>7.4</c:v>
                </c:pt>
                <c:pt idx="9">
                  <c:v>7.3</c:v>
                </c:pt>
                <c:pt idx="10">
                  <c:v>7</c:v>
                </c:pt>
                <c:pt idx="11">
                  <c:v>6.7</c:v>
                </c:pt>
                <c:pt idx="12">
                  <c:v>6.5</c:v>
                </c:pt>
                <c:pt idx="13">
                  <c:v>5.8</c:v>
                </c:pt>
                <c:pt idx="14">
                  <c:v>6</c:v>
                </c:pt>
                <c:pt idx="15">
                  <c:v>5.8</c:v>
                </c:pt>
              </c:numCache>
            </c:numRef>
          </c:val>
          <c:extLst>
            <c:ext xmlns:c16="http://schemas.microsoft.com/office/drawing/2014/chart" uri="{C3380CC4-5D6E-409C-BE32-E72D297353CC}">
              <c16:uniqueId val="{00000002-6D63-4E23-A1DE-B98DCFCCCB78}"/>
            </c:ext>
          </c:extLst>
        </c:ser>
        <c:dLbls>
          <c:showLegendKey val="0"/>
          <c:showVal val="0"/>
          <c:showCatName val="0"/>
          <c:showSerName val="0"/>
          <c:showPercent val="0"/>
          <c:showBubbleSize val="0"/>
        </c:dLbls>
        <c:axId val="764757039"/>
        <c:axId val="431059183"/>
      </c:areaChart>
      <c:catAx>
        <c:axId val="76475703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31059183"/>
        <c:crosses val="autoZero"/>
        <c:auto val="1"/>
        <c:lblAlgn val="ctr"/>
        <c:lblOffset val="100"/>
        <c:noMultiLvlLbl val="0"/>
      </c:catAx>
      <c:valAx>
        <c:axId val="4310591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 tonee-km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475703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UK Freight Mode Share (tonne-km)</a:t>
            </a:r>
          </a:p>
        </c:rich>
      </c:tx>
      <c:layout>
        <c:manualLayout>
          <c:xMode val="edge"/>
          <c:yMode val="edge"/>
          <c:x val="0.24629666666666666"/>
          <c:y val="3.135790846246631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areaChart>
        <c:grouping val="percentStacked"/>
        <c:varyColors val="0"/>
        <c:ser>
          <c:idx val="2"/>
          <c:order val="0"/>
          <c:tx>
            <c:strRef>
              <c:f>consolidated_data!$C$8</c:f>
              <c:strCache>
                <c:ptCount val="1"/>
                <c:pt idx="0">
                  <c:v>Roads</c:v>
                </c:pt>
              </c:strCache>
            </c:strRef>
          </c:tx>
          <c:spPr>
            <a:solidFill>
              <a:srgbClr val="E61E29">
                <a:alpha val="80000"/>
              </a:srgbClr>
            </a:solidFill>
            <a:ln>
              <a:noFill/>
            </a:ln>
            <a:effectLst/>
          </c:spPr>
          <c:cat>
            <c:numRef>
              <c:f>consolidated_data!$D$6:$R$6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consolidated_data!$D$14:$R$14</c:f>
              <c:numCache>
                <c:formatCode>General</c:formatCode>
                <c:ptCount val="15"/>
                <c:pt idx="0">
                  <c:v>88.6</c:v>
                </c:pt>
                <c:pt idx="1">
                  <c:v>88.6</c:v>
                </c:pt>
                <c:pt idx="2">
                  <c:v>89.3</c:v>
                </c:pt>
                <c:pt idx="3">
                  <c:v>88.8</c:v>
                </c:pt>
                <c:pt idx="4">
                  <c:v>88.3</c:v>
                </c:pt>
                <c:pt idx="5">
                  <c:v>89</c:v>
                </c:pt>
                <c:pt idx="6">
                  <c:v>87.9</c:v>
                </c:pt>
                <c:pt idx="7">
                  <c:v>87.8</c:v>
                </c:pt>
                <c:pt idx="8">
                  <c:v>86.5</c:v>
                </c:pt>
                <c:pt idx="9">
                  <c:v>86.4</c:v>
                </c:pt>
                <c:pt idx="10">
                  <c:v>89</c:v>
                </c:pt>
                <c:pt idx="11">
                  <c:v>90.5</c:v>
                </c:pt>
                <c:pt idx="12">
                  <c:v>90.4</c:v>
                </c:pt>
                <c:pt idx="13">
                  <c:v>90.5</c:v>
                </c:pt>
                <c:pt idx="14">
                  <c:v>90.8</c:v>
                </c:pt>
              </c:numCache>
            </c:numRef>
          </c:val>
          <c:extLst>
            <c:ext xmlns:c16="http://schemas.microsoft.com/office/drawing/2014/chart" uri="{C3380CC4-5D6E-409C-BE32-E72D297353CC}">
              <c16:uniqueId val="{00000000-2F5E-464E-B8C9-ABC6A61869FD}"/>
            </c:ext>
          </c:extLst>
        </c:ser>
        <c:ser>
          <c:idx val="1"/>
          <c:order val="1"/>
          <c:tx>
            <c:strRef>
              <c:f>consolidated_data!$C$10</c:f>
              <c:strCache>
                <c:ptCount val="1"/>
                <c:pt idx="0">
                  <c:v>Railways</c:v>
                </c:pt>
              </c:strCache>
            </c:strRef>
          </c:tx>
          <c:spPr>
            <a:solidFill>
              <a:srgbClr val="283948"/>
            </a:solidFill>
            <a:ln>
              <a:noFill/>
            </a:ln>
            <a:effectLst/>
          </c:spPr>
          <c:cat>
            <c:numRef>
              <c:f>consolidated_data!$D$6:$R$6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consolidated_data!$D$13:$R$13</c:f>
              <c:numCache>
                <c:formatCode>General</c:formatCode>
                <c:ptCount val="15"/>
                <c:pt idx="0">
                  <c:v>11.3</c:v>
                </c:pt>
                <c:pt idx="1">
                  <c:v>11.3</c:v>
                </c:pt>
                <c:pt idx="2">
                  <c:v>10.7</c:v>
                </c:pt>
                <c:pt idx="3">
                  <c:v>11.2</c:v>
                </c:pt>
                <c:pt idx="4">
                  <c:v>11.7</c:v>
                </c:pt>
                <c:pt idx="5">
                  <c:v>10.9</c:v>
                </c:pt>
                <c:pt idx="6">
                  <c:v>12.1</c:v>
                </c:pt>
                <c:pt idx="7">
                  <c:v>12.1</c:v>
                </c:pt>
                <c:pt idx="8">
                  <c:v>13.4</c:v>
                </c:pt>
                <c:pt idx="9">
                  <c:v>13.5</c:v>
                </c:pt>
                <c:pt idx="10">
                  <c:v>10.9</c:v>
                </c:pt>
                <c:pt idx="11">
                  <c:v>9.4</c:v>
                </c:pt>
                <c:pt idx="12">
                  <c:v>9.6</c:v>
                </c:pt>
                <c:pt idx="13">
                  <c:v>9.4</c:v>
                </c:pt>
                <c:pt idx="14">
                  <c:v>9.1</c:v>
                </c:pt>
              </c:numCache>
            </c:numRef>
          </c:val>
          <c:extLst>
            <c:ext xmlns:c16="http://schemas.microsoft.com/office/drawing/2014/chart" uri="{C3380CC4-5D6E-409C-BE32-E72D297353CC}">
              <c16:uniqueId val="{00000001-2F5E-464E-B8C9-ABC6A61869FD}"/>
            </c:ext>
          </c:extLst>
        </c:ser>
        <c:ser>
          <c:idx val="3"/>
          <c:order val="2"/>
          <c:tx>
            <c:strRef>
              <c:f>consolidated_data!$C$9</c:f>
              <c:strCache>
                <c:ptCount val="1"/>
                <c:pt idx="0">
                  <c:v>Inland waterways</c:v>
                </c:pt>
              </c:strCache>
            </c:strRef>
          </c:tx>
          <c:spPr>
            <a:solidFill>
              <a:srgbClr val="E7DCCC"/>
            </a:solidFill>
            <a:ln>
              <a:noFill/>
            </a:ln>
            <a:effectLst/>
          </c:spPr>
          <c:cat>
            <c:numRef>
              <c:f>consolidated_data!$D$6:$R$6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consolidated_data!$D$15:$R$15</c:f>
              <c:numCache>
                <c:formatCode>General</c:formatCode>
                <c:ptCount val="15"/>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numCache>
            </c:numRef>
          </c:val>
          <c:extLst>
            <c:ext xmlns:c16="http://schemas.microsoft.com/office/drawing/2014/chart" uri="{C3380CC4-5D6E-409C-BE32-E72D297353CC}">
              <c16:uniqueId val="{00000002-2F5E-464E-B8C9-ABC6A61869FD}"/>
            </c:ext>
          </c:extLst>
        </c:ser>
        <c:dLbls>
          <c:showLegendKey val="0"/>
          <c:showVal val="0"/>
          <c:showCatName val="0"/>
          <c:showSerName val="0"/>
          <c:showPercent val="0"/>
          <c:showBubbleSize val="0"/>
        </c:dLbls>
        <c:axId val="764757039"/>
        <c:axId val="431059183"/>
      </c:areaChart>
      <c:catAx>
        <c:axId val="76475703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31059183"/>
        <c:crosses val="autoZero"/>
        <c:auto val="1"/>
        <c:lblAlgn val="ctr"/>
        <c:lblOffset val="100"/>
        <c:noMultiLvlLbl val="0"/>
      </c:catAx>
      <c:valAx>
        <c:axId val="431059183"/>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a:t>% tonne km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6475703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53BB5-23B6-6145-A2E3-601A3FBB1F16}" type="datetimeFigureOut">
              <a:rPr lang="en-US" smtClean="0"/>
              <a:t>3/12/24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5B97B-DCB0-2E4D-A64E-6AE2CBB5F433}" type="slidenum">
              <a:rPr lang="en-US" smtClean="0"/>
              <a:t>‹#›</a:t>
            </a:fld>
            <a:endParaRPr lang="en-US"/>
          </a:p>
        </p:txBody>
      </p:sp>
    </p:spTree>
    <p:extLst>
      <p:ext uri="{BB962C8B-B14F-4D97-AF65-F5344CB8AC3E}">
        <p14:creationId xmlns:p14="http://schemas.microsoft.com/office/powerpoint/2010/main" val="1713133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745C1-A773-4D9E-8475-6026C7DD6504}" type="slidenum">
              <a:rPr kumimoji="0" lang="en-AU"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94455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0CDD79-BAF8-4329-A61C-EA33575E60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453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745C1-A773-4D9E-8475-6026C7DD6504}" type="slidenum">
              <a:rPr kumimoji="0" lang="en-AU"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0806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745C1-A773-4D9E-8475-6026C7DD6504}" type="slidenum">
              <a:rPr kumimoji="0" lang="en-AU"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75608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745C1-A773-4D9E-8475-6026C7DD6504}" type="slidenum">
              <a:rPr kumimoji="0" lang="en-AU"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85189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745C1-A773-4D9E-8475-6026C7DD6504}" type="slidenum">
              <a:rPr kumimoji="0" lang="en-AU"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569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745C1-A773-4D9E-8475-6026C7DD6504}" type="slidenum">
              <a:rPr kumimoji="0" lang="en-AU" sz="12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8518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GB" dirty="0"/>
              <a:t>ALFFI = alternative freight fuel infrastructure – roll out due April 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0CDD79-BAF8-4329-A61C-EA33575E60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624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dirty="0"/>
          </a:p>
          <a:p>
            <a:pPr marL="0" indent="0">
              <a:buFont typeface="Arial" panose="020B0604020202020204" pitchFamily="34" charset="0"/>
              <a:buNone/>
            </a:pPr>
            <a:r>
              <a:rPr lang="en-GB" dirty="0"/>
              <a:t>Freeports:</a:t>
            </a:r>
          </a:p>
          <a:p>
            <a:pPr marL="0" indent="0">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dirty="0">
                <a:solidFill>
                  <a:srgbClr val="000000"/>
                </a:solidFill>
                <a:effectLst/>
                <a:latin typeface="Tahoma" panose="020B0604030504040204" pitchFamily="34" charset="0"/>
                <a:ea typeface="Calibri" panose="020F0502020204030204" pitchFamily="34" charset="0"/>
              </a:rPr>
              <a:t>MC - East Midlands Freeport (E Midlands Airport and the golden logistics triangle) project looking at the strategic case for transport investment across both road, rail and alignment to energy infrastructure which will cover both movements of goods and people.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solidFill>
                <a:srgbClr val="000000"/>
              </a:solidFill>
              <a:effectLst/>
              <a:latin typeface="Tahoma" panose="020B060403050404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0CDD79-BAF8-4329-A61C-EA33575E60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82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0CDD79-BAF8-4329-A61C-EA33575E60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355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6FA1B-8DA5-619C-F6CA-181BE50EDE2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12D2B03-1EDB-1A43-D929-82EAC02566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0C65D25-1403-28DE-C425-DB512946A8DB}"/>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B599ACA0-C635-7AE6-3FFD-C18423E93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4230E-F4A1-6764-3FB8-81723A108F86}"/>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2479582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ABF25-ED4C-FC06-0C42-CCCAABC97D3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279C962-FB45-E8F8-3BA4-953CE4BBE0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BB2E99-4E71-A7E3-DB34-07AAD6E71495}"/>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BF73578A-5CAA-D01F-A9BD-171E189720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9426EB-3750-D82B-CEED-A79894006560}"/>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3526067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23C619-97B3-E26C-19A2-9E1A7D8E18D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FC4059E-4F12-2EEB-1CB2-900F3102139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00E210-406A-54F3-E195-47E002AE6F1B}"/>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62280FE1-811B-0FA7-E43C-989F51209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8BE7F-8734-BF6E-EA72-92A8A8D8F567}"/>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887960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1DBA67-30CE-4624-801A-8583EFA459C8}"/>
              </a:ext>
            </a:extLst>
          </p:cNvPr>
          <p:cNvSpPr>
            <a:spLocks noGrp="1"/>
          </p:cNvSpPr>
          <p:nvPr>
            <p:ph type="title" hasCustomPrompt="1"/>
          </p:nvPr>
        </p:nvSpPr>
        <p:spPr>
          <a:xfrm>
            <a:off x="658811" y="2411999"/>
            <a:ext cx="9021764" cy="615553"/>
          </a:xfrm>
        </p:spPr>
        <p:txBody>
          <a:bodyPr anchor="b"/>
          <a:lstStyle>
            <a:lvl1pPr>
              <a:lnSpc>
                <a:spcPct val="100000"/>
              </a:lnSpc>
              <a:defRPr/>
            </a:lvl1pPr>
          </a:lstStyle>
          <a:p>
            <a:r>
              <a:rPr lang="en-GB" dirty="0"/>
              <a:t>Cover title</a:t>
            </a:r>
          </a:p>
        </p:txBody>
      </p:sp>
      <p:sp>
        <p:nvSpPr>
          <p:cNvPr id="8" name="Subtitle 2">
            <a:extLst>
              <a:ext uri="{FF2B5EF4-FFF2-40B4-BE49-F238E27FC236}">
                <a16:creationId xmlns:a16="http://schemas.microsoft.com/office/drawing/2014/main" id="{B555C0D5-EC80-4CCA-8270-4CE47862E64B}"/>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6" name="Text Placeholder 2">
            <a:extLst>
              <a:ext uri="{FF2B5EF4-FFF2-40B4-BE49-F238E27FC236}">
                <a16:creationId xmlns:a16="http://schemas.microsoft.com/office/drawing/2014/main" id="{ADAADD92-7453-4A83-91C6-B5F6E01A28D7}"/>
              </a:ext>
            </a:extLst>
          </p:cNvPr>
          <p:cNvSpPr>
            <a:spLocks noGrp="1"/>
          </p:cNvSpPr>
          <p:nvPr>
            <p:ph type="body" sz="quarter" idx="22" hasCustomPrompt="1"/>
          </p:nvPr>
        </p:nvSpPr>
        <p:spPr>
          <a:xfrm>
            <a:off x="658813" y="6026150"/>
            <a:ext cx="5329237"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5" name="Text Placeholder 4">
            <a:extLst>
              <a:ext uri="{FF2B5EF4-FFF2-40B4-BE49-F238E27FC236}">
                <a16:creationId xmlns:a16="http://schemas.microsoft.com/office/drawing/2014/main" id="{600A7456-7A16-4CC1-9A50-E0FF881EE5E2}"/>
              </a:ext>
            </a:extLst>
          </p:cNvPr>
          <p:cNvSpPr>
            <a:spLocks noGrp="1"/>
          </p:cNvSpPr>
          <p:nvPr>
            <p:ph type="body" sz="quarter" idx="23" hasCustomPrompt="1"/>
          </p:nvPr>
        </p:nvSpPr>
        <p:spPr>
          <a:xfrm>
            <a:off x="658813" y="6268670"/>
            <a:ext cx="5319712" cy="174624"/>
          </a:xfrm>
        </p:spPr>
        <p:txBody>
          <a:bodyPr>
            <a:noAutofit/>
          </a:bodyPr>
          <a:lstStyle>
            <a:lvl1pPr marL="0" indent="0">
              <a:buNone/>
              <a:defRPr sz="1200"/>
            </a:lvl1pPr>
          </a:lstStyle>
          <a:p>
            <a:pPr lvl="0"/>
            <a:r>
              <a:rPr lang="en-GB" dirty="0"/>
              <a:t>DDDD MMMM</a:t>
            </a:r>
          </a:p>
        </p:txBody>
      </p:sp>
    </p:spTree>
    <p:extLst>
      <p:ext uri="{BB962C8B-B14F-4D97-AF65-F5344CB8AC3E}">
        <p14:creationId xmlns:p14="http://schemas.microsoft.com/office/powerpoint/2010/main" val="1226119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x text or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7" name="Text placeholder 2">
            <a:extLst>
              <a:ext uri="{FF2B5EF4-FFF2-40B4-BE49-F238E27FC236}">
                <a16:creationId xmlns:a16="http://schemas.microsoft.com/office/drawing/2014/main" id="{7C9E77EB-1FC1-41DE-9575-67E0CB6106D5}"/>
              </a:ext>
            </a:extLst>
          </p:cNvPr>
          <p:cNvSpPr>
            <a:spLocks noGrp="1"/>
          </p:cNvSpPr>
          <p:nvPr>
            <p:ph sz="quarter" idx="16" hasCustomPrompt="1"/>
          </p:nvPr>
        </p:nvSpPr>
        <p:spPr>
          <a:xfrm>
            <a:off x="658813" y="1811339"/>
            <a:ext cx="10874375" cy="4354512"/>
          </a:xfrm>
        </p:spPr>
        <p:txBody>
          <a:bodyPr/>
          <a:lstStyle>
            <a:lvl1pPr>
              <a:defRPr/>
            </a:lvl1pPr>
            <a:lvl5pPr>
              <a:defRPr/>
            </a:lvl5pPr>
            <a:lvl6pPr>
              <a:defRPr sz="2000"/>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362360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a:xfrm>
            <a:off x="658811" y="657225"/>
            <a:ext cx="9021764" cy="532800"/>
          </a:xfrm>
        </p:spPr>
        <p:txBody>
          <a:bodyPr/>
          <a:lstStyle>
            <a:lvl1pPr>
              <a:defRPr/>
            </a:lvl1pPr>
          </a:lstStyle>
          <a:p>
            <a:r>
              <a:rPr lang="en-GB" dirty="0"/>
              <a:t>Slide title</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133762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x text or images (uneq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12" name="Subtitle 2">
            <a:extLst>
              <a:ext uri="{FF2B5EF4-FFF2-40B4-BE49-F238E27FC236}">
                <a16:creationId xmlns:a16="http://schemas.microsoft.com/office/drawing/2014/main" id="{9269ECDF-EAA4-4EDA-BBA4-D6955429A96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B2C8C5A6-3869-4A5C-B255-BB78E5C41ADE}"/>
              </a:ext>
            </a:extLst>
          </p:cNvPr>
          <p:cNvSpPr>
            <a:spLocks noGrp="1"/>
          </p:cNvSpPr>
          <p:nvPr>
            <p:ph type="body" sz="quarter" idx="27" hasCustomPrompt="1"/>
          </p:nvPr>
        </p:nvSpPr>
        <p:spPr>
          <a:xfrm>
            <a:off x="658811" y="1811339"/>
            <a:ext cx="3468687"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6" name="Content Placeholder 3">
            <a:extLst>
              <a:ext uri="{FF2B5EF4-FFF2-40B4-BE49-F238E27FC236}">
                <a16:creationId xmlns:a16="http://schemas.microsoft.com/office/drawing/2014/main" id="{5C3589E9-7FC2-430B-A305-89B31844D418}"/>
              </a:ext>
            </a:extLst>
          </p:cNvPr>
          <p:cNvSpPr>
            <a:spLocks noGrp="1"/>
          </p:cNvSpPr>
          <p:nvPr>
            <p:ph sz="quarter" idx="28" hasCustomPrompt="1"/>
          </p:nvPr>
        </p:nvSpPr>
        <p:spPr>
          <a:xfrm>
            <a:off x="4357688" y="1811339"/>
            <a:ext cx="7175499"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image or chart/table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	</a:t>
            </a:r>
          </a:p>
          <a:p>
            <a:pPr lvl="8"/>
            <a:r>
              <a:rPr lang="en-GB" dirty="0"/>
              <a:t>Ninth level</a:t>
            </a:r>
          </a:p>
        </p:txBody>
      </p:sp>
    </p:spTree>
    <p:extLst>
      <p:ext uri="{BB962C8B-B14F-4D97-AF65-F5344CB8AC3E}">
        <p14:creationId xmlns:p14="http://schemas.microsoft.com/office/powerpoint/2010/main" val="24787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x text o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24CF-B62D-43B3-ABC3-1EC2A3CB73EE}"/>
              </a:ext>
            </a:extLst>
          </p:cNvPr>
          <p:cNvSpPr>
            <a:spLocks noGrp="1"/>
          </p:cNvSpPr>
          <p:nvPr>
            <p:ph type="title" hasCustomPrompt="1"/>
          </p:nvPr>
        </p:nvSpPr>
        <p:spPr/>
        <p:txBody>
          <a:bodyPr/>
          <a:lstStyle>
            <a:lvl1pPr>
              <a:defRPr/>
            </a:lvl1pPr>
          </a:lstStyle>
          <a:p>
            <a:r>
              <a:rPr lang="en-GB" dirty="0"/>
              <a:t>Slide title</a:t>
            </a:r>
          </a:p>
        </p:txBody>
      </p:sp>
      <p:sp>
        <p:nvSpPr>
          <p:cNvPr id="13" name="Subtitle 2">
            <a:extLst>
              <a:ext uri="{FF2B5EF4-FFF2-40B4-BE49-F238E27FC236}">
                <a16:creationId xmlns:a16="http://schemas.microsoft.com/office/drawing/2014/main" id="{2CAF9701-EE58-43C3-8B35-4CE182DA9429}"/>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8" name="Content Placeholder 2">
            <a:extLst>
              <a:ext uri="{FF2B5EF4-FFF2-40B4-BE49-F238E27FC236}">
                <a16:creationId xmlns:a16="http://schemas.microsoft.com/office/drawing/2014/main" id="{8346BCF9-C87A-4439-AC19-4B8688D7A7CD}"/>
              </a:ext>
            </a:extLst>
          </p:cNvPr>
          <p:cNvSpPr>
            <a:spLocks noGrp="1"/>
          </p:cNvSpPr>
          <p:nvPr>
            <p:ph sz="quarter" idx="15" hasCustomPrompt="1"/>
          </p:nvPr>
        </p:nvSpPr>
        <p:spPr>
          <a:xfrm>
            <a:off x="655636" y="1811339"/>
            <a:ext cx="5322890" cy="4354512"/>
          </a:xfrm>
        </p:spPr>
        <p:txBody>
          <a:bodyPr/>
          <a:lstStyle>
            <a:lvl1pPr>
              <a:defRPr/>
            </a:lvl1pPr>
            <a:lvl5pPr>
              <a:defRPr/>
            </a:lvl5pPr>
            <a:lvl6pPr>
              <a:defRPr/>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22" name="Content Placeholder 3">
            <a:extLst>
              <a:ext uri="{FF2B5EF4-FFF2-40B4-BE49-F238E27FC236}">
                <a16:creationId xmlns:a16="http://schemas.microsoft.com/office/drawing/2014/main" id="{4356D59A-1FC5-4F41-AE37-8948D8490708}"/>
              </a:ext>
            </a:extLst>
          </p:cNvPr>
          <p:cNvSpPr>
            <a:spLocks noGrp="1"/>
          </p:cNvSpPr>
          <p:nvPr>
            <p:ph sz="quarter" idx="61" hasCustomPrompt="1"/>
          </p:nvPr>
        </p:nvSpPr>
        <p:spPr>
          <a:xfrm>
            <a:off x="6210300" y="1811339"/>
            <a:ext cx="5322888" cy="4354512"/>
          </a:xfrm>
        </p:spPr>
        <p:txBody>
          <a:bodyPr/>
          <a:lstStyle>
            <a:lvl1pPr>
              <a:defRPr/>
            </a:lvl1pPr>
            <a:lvl5pPr>
              <a:defRPr/>
            </a:lvl5pPr>
            <a:lvl6pPr>
              <a:defRPr/>
            </a:lvl6pPr>
            <a:lvl7pPr>
              <a:defRPr/>
            </a:lvl7pPr>
            <a:lvl8pPr>
              <a:defRPr/>
            </a:lvl8pPr>
            <a:lvl9pPr>
              <a:defRPr/>
            </a:lvl9pPr>
          </a:lstStyle>
          <a:p>
            <a:pPr lvl="0"/>
            <a:r>
              <a:rPr lang="en-GB" dirty="0"/>
              <a:t>Click to add text, image or graph/table</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23" name="Footer Placeholder 22">
            <a:extLst>
              <a:ext uri="{FF2B5EF4-FFF2-40B4-BE49-F238E27FC236}">
                <a16:creationId xmlns:a16="http://schemas.microsoft.com/office/drawing/2014/main" id="{C54160DD-C600-48D9-BAC2-EC17A0153F31}"/>
              </a:ext>
            </a:extLst>
          </p:cNvPr>
          <p:cNvSpPr>
            <a:spLocks noGrp="1"/>
          </p:cNvSpPr>
          <p:nvPr>
            <p:ph type="ftr" sz="quarter" idx="62"/>
          </p:nvPr>
        </p:nvSpPr>
        <p:spPr/>
        <p:txBody>
          <a:bodyPr/>
          <a:lstStyle/>
          <a:p>
            <a:endParaRPr lang="en-GB" dirty="0"/>
          </a:p>
        </p:txBody>
      </p:sp>
      <p:sp>
        <p:nvSpPr>
          <p:cNvPr id="24" name="Slide Number Placeholder 23">
            <a:extLst>
              <a:ext uri="{FF2B5EF4-FFF2-40B4-BE49-F238E27FC236}">
                <a16:creationId xmlns:a16="http://schemas.microsoft.com/office/drawing/2014/main" id="{62DACF9D-B176-4395-B83A-A4F4B94814E0}"/>
              </a:ext>
            </a:extLst>
          </p:cNvPr>
          <p:cNvSpPr>
            <a:spLocks noGrp="1"/>
          </p:cNvSpPr>
          <p:nvPr>
            <p:ph type="sldNum" sz="quarter" idx="63"/>
          </p:nvPr>
        </p:nvSpPr>
        <p:spPr/>
        <p:txBody>
          <a:bodyPr/>
          <a:lstStyle/>
          <a:p>
            <a:fld id="{1BE232AB-0B06-425F-9ADD-32A9A3D01189}" type="slidenum">
              <a:rPr lang="en-GB" smtClean="0"/>
              <a:pPr/>
              <a:t>‹#›</a:t>
            </a:fld>
            <a:endParaRPr lang="en-GB" dirty="0"/>
          </a:p>
        </p:txBody>
      </p:sp>
      <p:sp>
        <p:nvSpPr>
          <p:cNvPr id="10" name="Text Placeholder 7">
            <a:extLst>
              <a:ext uri="{FF2B5EF4-FFF2-40B4-BE49-F238E27FC236}">
                <a16:creationId xmlns:a16="http://schemas.microsoft.com/office/drawing/2014/main" id="{F602C899-8005-40F8-A9B0-E4F2A7E86114}"/>
              </a:ext>
            </a:extLst>
          </p:cNvPr>
          <p:cNvSpPr>
            <a:spLocks noGrp="1"/>
          </p:cNvSpPr>
          <p:nvPr>
            <p:ph type="body" sz="quarter" idx="28" hasCustomPrompt="1"/>
          </p:nvPr>
        </p:nvSpPr>
        <p:spPr>
          <a:xfrm rot="16200000">
            <a:off x="3742587"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1" name="Text Placeholder 7">
            <a:extLst>
              <a:ext uri="{FF2B5EF4-FFF2-40B4-BE49-F238E27FC236}">
                <a16:creationId xmlns:a16="http://schemas.microsoft.com/office/drawing/2014/main" id="{C101D9F4-BB9A-4CE5-84BF-D5DBCF640878}"/>
              </a:ext>
            </a:extLst>
          </p:cNvPr>
          <p:cNvSpPr>
            <a:spLocks noGrp="1"/>
          </p:cNvSpPr>
          <p:nvPr>
            <p:ph type="body" sz="quarter" idx="64" hasCustomPrompt="1"/>
          </p:nvPr>
        </p:nvSpPr>
        <p:spPr>
          <a:xfrm rot="16200000">
            <a:off x="9291598"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240238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10" name="Subtitle 2">
            <a:extLst>
              <a:ext uri="{FF2B5EF4-FFF2-40B4-BE49-F238E27FC236}">
                <a16:creationId xmlns:a16="http://schemas.microsoft.com/office/drawing/2014/main" id="{CA740BB2-3E05-438D-A466-10499F9D16BA}"/>
              </a:ext>
            </a:extLst>
          </p:cNvPr>
          <p:cNvSpPr>
            <a:spLocks noGrp="1"/>
          </p:cNvSpPr>
          <p:nvPr>
            <p:ph type="subTitle" idx="1" hasCustomPrompt="1"/>
          </p:nvPr>
        </p:nvSpPr>
        <p:spPr>
          <a:xfrm>
            <a:off x="658814" y="1306800"/>
            <a:ext cx="5322885"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
        <p:nvSpPr>
          <p:cNvPr id="7" name="Text Placeholder 5">
            <a:extLst>
              <a:ext uri="{FF2B5EF4-FFF2-40B4-BE49-F238E27FC236}">
                <a16:creationId xmlns:a16="http://schemas.microsoft.com/office/drawing/2014/main" id="{94288418-885E-4C4C-9679-4E525D7DF722}"/>
              </a:ext>
            </a:extLst>
          </p:cNvPr>
          <p:cNvSpPr>
            <a:spLocks noGrp="1"/>
          </p:cNvSpPr>
          <p:nvPr>
            <p:ph type="body" sz="quarter" idx="10" hasCustomPrompt="1"/>
          </p:nvPr>
        </p:nvSpPr>
        <p:spPr>
          <a:xfrm>
            <a:off x="658813" y="1811337"/>
            <a:ext cx="10874375" cy="4354513"/>
          </a:xfrm>
        </p:spPr>
        <p:txBody>
          <a:bodyPr>
            <a:noAutofit/>
          </a:bodyPr>
          <a:lstStyle>
            <a:lvl1pPr marL="0" indent="0" eaLnBrk="1" hangingPunct="1">
              <a:lnSpc>
                <a:spcPts val="3200"/>
              </a:lnSpc>
              <a:spcAft>
                <a:spcPts val="600"/>
              </a:spcAft>
              <a:buFont typeface="Arial" panose="020B0604020202020204" pitchFamily="34" charset="0"/>
              <a:buNone/>
              <a:defRPr/>
            </a:lvl1pPr>
            <a:lvl2pPr marL="0" indent="0">
              <a:lnSpc>
                <a:spcPts val="3200"/>
              </a:lnSpc>
              <a:spcAft>
                <a:spcPts val="1200"/>
              </a:spcAft>
              <a:buFont typeface="Arial" panose="020B0604020202020204" pitchFamily="34" charset="0"/>
              <a:buChar char="​"/>
              <a:defRPr sz="2800">
                <a:solidFill>
                  <a:schemeClr val="accent1"/>
                </a:solidFill>
              </a:defRPr>
            </a:lvl2pPr>
            <a:lvl3pPr marL="0" indent="0">
              <a:lnSpc>
                <a:spcPts val="3200"/>
              </a:lnSpc>
              <a:spcAft>
                <a:spcPts val="1200"/>
              </a:spcAft>
              <a:buFont typeface="Arial" panose="020B0604020202020204" pitchFamily="34" charset="0"/>
              <a:buChar char="​"/>
              <a:defRPr sz="2800"/>
            </a:lvl3pPr>
            <a:lvl4pPr marL="0" indent="0">
              <a:lnSpc>
                <a:spcPts val="3200"/>
              </a:lnSpc>
              <a:spcAft>
                <a:spcPts val="1200"/>
              </a:spcAft>
              <a:buFont typeface="Arial" panose="020B0604020202020204" pitchFamily="34" charset="0"/>
              <a:buChar char="​"/>
              <a:defRPr sz="2800" b="0">
                <a:solidFill>
                  <a:schemeClr val="accent1"/>
                </a:solidFill>
                <a:latin typeface="+mn-lt"/>
              </a:defRPr>
            </a:lvl4pPr>
            <a:lvl5pPr>
              <a:lnSpc>
                <a:spcPts val="3200"/>
              </a:lnSpc>
              <a:spcAft>
                <a:spcPts val="1200"/>
              </a:spcAft>
              <a:buNone/>
              <a:defRPr sz="2800" b="0">
                <a:solidFill>
                  <a:schemeClr val="tx1"/>
                </a:solidFill>
                <a:latin typeface="+mn-lt"/>
              </a:defRPr>
            </a:lvl5pPr>
            <a:lvl6pPr>
              <a:lnSpc>
                <a:spcPts val="3200"/>
              </a:lnSpc>
              <a:spcAft>
                <a:spcPts val="1200"/>
              </a:spcAft>
              <a:defRPr lang="en-GB" sz="2800" b="0" kern="1200" dirty="0" smtClean="0">
                <a:solidFill>
                  <a:schemeClr val="accent1"/>
                </a:solidFill>
                <a:latin typeface="+mn-lt"/>
                <a:ea typeface="+mn-ea"/>
                <a:cs typeface="+mn-cs"/>
              </a:defRPr>
            </a:lvl6pPr>
            <a:lvl7pPr>
              <a:lnSpc>
                <a:spcPts val="3200"/>
              </a:lnSpc>
              <a:spcAft>
                <a:spcPts val="1200"/>
              </a:spcAft>
              <a:defRPr lang="en-GB" sz="2800" b="0" kern="1200" dirty="0" smtClean="0">
                <a:solidFill>
                  <a:schemeClr val="tx1"/>
                </a:solidFill>
                <a:latin typeface="+mn-lt"/>
                <a:ea typeface="+mn-ea"/>
                <a:cs typeface="+mn-cs"/>
              </a:defRPr>
            </a:lvl7pPr>
            <a:lvl8pPr>
              <a:lnSpc>
                <a:spcPts val="3200"/>
              </a:lnSpc>
              <a:spcAft>
                <a:spcPts val="1200"/>
              </a:spcAft>
              <a:buNone/>
              <a:defRPr lang="en-GB" sz="2800" b="0" kern="1200" dirty="0" smtClean="0">
                <a:solidFill>
                  <a:schemeClr val="tx2"/>
                </a:solidFill>
                <a:latin typeface="+mn-lt"/>
                <a:ea typeface="+mn-ea"/>
                <a:cs typeface="+mn-cs"/>
              </a:defRPr>
            </a:lvl8pPr>
            <a:lvl9pPr>
              <a:lnSpc>
                <a:spcPts val="3200"/>
              </a:lnSpc>
              <a:spcAft>
                <a:spcPts val="1200"/>
              </a:spcAft>
              <a:defRPr lang="en-GB" sz="2800" b="0" kern="1200" dirty="0" smtClean="0">
                <a:solidFill>
                  <a:schemeClr val="tx1"/>
                </a:solidFill>
                <a:latin typeface="+mn-lt"/>
                <a:ea typeface="+mn-ea"/>
                <a:cs typeface="+mn-cs"/>
              </a:defRPr>
            </a:lvl9pPr>
          </a:lstStyle>
          <a:p>
            <a:pPr eaLnBrk="1" hangingPunct="1">
              <a:spcAft>
                <a:spcPts val="600"/>
              </a:spcAft>
              <a:defRPr/>
            </a:pPr>
            <a:r>
              <a:rPr lang="en-GB" dirty="0"/>
              <a:t>Agenda item (</a:t>
            </a:r>
            <a:r>
              <a:rPr lang="en-GB" sz="2800" b="0" noProof="1">
                <a:solidFill>
                  <a:schemeClr val="tx1"/>
                </a:solidFill>
                <a:latin typeface="+mn-lt"/>
                <a:cs typeface="Arial" panose="020B0604020202020204" pitchFamily="34" charset="0"/>
              </a:rPr>
              <a:t>Click </a:t>
            </a:r>
            <a:r>
              <a:rPr lang="en-GB" sz="2800" b="1" noProof="1">
                <a:solidFill>
                  <a:schemeClr val="tx1"/>
                </a:solidFill>
                <a:latin typeface="+mn-lt"/>
                <a:cs typeface="Arial" panose="020B0604020202020204" pitchFamily="34" charset="0"/>
              </a:rPr>
              <a:t>Styles Pane </a:t>
            </a:r>
            <a:r>
              <a:rPr lang="en-GB" sz="2800" b="0" noProof="1">
                <a:solidFill>
                  <a:schemeClr val="tx1"/>
                </a:solidFill>
                <a:latin typeface="+mn-lt"/>
                <a:cs typeface="Arial" panose="020B0604020202020204" pitchFamily="34" charset="0"/>
              </a:rPr>
              <a:t>on Templafy ribbon to select up to </a:t>
            </a:r>
            <a:br>
              <a:rPr lang="en-GB" sz="2800" b="0" noProof="1">
                <a:solidFill>
                  <a:schemeClr val="tx1"/>
                </a:solidFill>
                <a:latin typeface="+mn-lt"/>
                <a:cs typeface="Arial" panose="020B0604020202020204" pitchFamily="34" charset="0"/>
              </a:rPr>
            </a:br>
            <a:r>
              <a:rPr lang="en-GB" sz="2800" b="0" noProof="1">
                <a:solidFill>
                  <a:schemeClr val="tx1"/>
                </a:solidFill>
                <a:latin typeface="+mn-lt"/>
                <a:cs typeface="Arial" panose="020B0604020202020204" pitchFamily="34" charset="0"/>
              </a:rPr>
              <a:t>9 different levels text or headings</a:t>
            </a:r>
            <a:r>
              <a:rPr lang="en-GB" dirty="0"/>
              <a:t>)</a:t>
            </a:r>
          </a:p>
          <a:p>
            <a:pPr lvl="1"/>
            <a:r>
              <a:rPr lang="en-GB" dirty="0"/>
              <a:t>Agenda item title</a:t>
            </a:r>
          </a:p>
          <a:p>
            <a:pPr lvl="2"/>
            <a:r>
              <a:rPr lang="en-GB" dirty="0"/>
              <a:t>Agenda item title</a:t>
            </a:r>
          </a:p>
          <a:p>
            <a:pPr lvl="3"/>
            <a:r>
              <a:rPr lang="en-GB" dirty="0"/>
              <a:t>Agenda item title</a:t>
            </a:r>
          </a:p>
          <a:p>
            <a:pPr lvl="4"/>
            <a:r>
              <a:rPr lang="en-GB" dirty="0"/>
              <a:t>Agenda item title</a:t>
            </a:r>
          </a:p>
          <a:p>
            <a:pPr lvl="5"/>
            <a:r>
              <a:rPr lang="en-GB" dirty="0"/>
              <a:t>Agenda item title</a:t>
            </a:r>
          </a:p>
          <a:p>
            <a:pPr lvl="6"/>
            <a:r>
              <a:rPr lang="en-GB" dirty="0"/>
              <a:t>Agenda item title</a:t>
            </a:r>
          </a:p>
        </p:txBody>
      </p:sp>
    </p:spTree>
    <p:extLst>
      <p:ext uri="{BB962C8B-B14F-4D97-AF65-F5344CB8AC3E}">
        <p14:creationId xmlns:p14="http://schemas.microsoft.com/office/powerpoint/2010/main" val="2761559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26D2-19D7-4AB5-9542-4BA174D323AB}"/>
              </a:ext>
            </a:extLst>
          </p:cNvPr>
          <p:cNvSpPr>
            <a:spLocks noGrp="1"/>
          </p:cNvSpPr>
          <p:nvPr>
            <p:ph type="title" hasCustomPrompt="1"/>
          </p:nvPr>
        </p:nvSpPr>
        <p:spPr/>
        <p:txBody>
          <a:bodyPr/>
          <a:lstStyle>
            <a:lvl1pPr>
              <a:defRPr>
                <a:solidFill>
                  <a:schemeClr val="accent1"/>
                </a:solidFill>
              </a:defRPr>
            </a:lvl1pPr>
          </a:lstStyle>
          <a:p>
            <a:r>
              <a:rPr lang="en-GB" dirty="0"/>
              <a:t>Divider title</a:t>
            </a:r>
          </a:p>
        </p:txBody>
      </p:sp>
      <p:sp>
        <p:nvSpPr>
          <p:cNvPr id="5" name="Text Placeholder 12">
            <a:extLst>
              <a:ext uri="{FF2B5EF4-FFF2-40B4-BE49-F238E27FC236}">
                <a16:creationId xmlns:a16="http://schemas.microsoft.com/office/drawing/2014/main" id="{4DE4E882-A5E4-41BB-965A-3D0AE5DB5A78}"/>
              </a:ext>
            </a:extLst>
          </p:cNvPr>
          <p:cNvSpPr>
            <a:spLocks noGrp="1"/>
          </p:cNvSpPr>
          <p:nvPr>
            <p:ph type="body" sz="quarter" idx="11" hasCustomPrompt="1"/>
          </p:nvPr>
        </p:nvSpPr>
        <p:spPr>
          <a:xfrm>
            <a:off x="658812" y="1811338"/>
            <a:ext cx="9021763" cy="3464036"/>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dirty="0"/>
              <a:t>Optional 40pt value statement, 25 words</a:t>
            </a:r>
          </a:p>
        </p:txBody>
      </p:sp>
      <p:sp>
        <p:nvSpPr>
          <p:cNvPr id="3" name="Footer Placeholder 2">
            <a:extLst>
              <a:ext uri="{FF2B5EF4-FFF2-40B4-BE49-F238E27FC236}">
                <a16:creationId xmlns:a16="http://schemas.microsoft.com/office/drawing/2014/main" id="{D31E0B63-90EE-4F28-BF73-5D84708C7D2D}"/>
              </a:ext>
            </a:extLst>
          </p:cNvPr>
          <p:cNvSpPr>
            <a:spLocks noGrp="1"/>
          </p:cNvSpPr>
          <p:nvPr>
            <p:ph type="ftr" sz="quarter" idx="12"/>
          </p:nvPr>
        </p:nvSpPr>
        <p:spPr/>
        <p:txBody>
          <a:bodyPr/>
          <a:lstStyle/>
          <a:p>
            <a:endParaRPr lang="en-GB" dirty="0"/>
          </a:p>
        </p:txBody>
      </p:sp>
      <p:sp>
        <p:nvSpPr>
          <p:cNvPr id="4" name="Slide Number Placeholder 3">
            <a:extLst>
              <a:ext uri="{FF2B5EF4-FFF2-40B4-BE49-F238E27FC236}">
                <a16:creationId xmlns:a16="http://schemas.microsoft.com/office/drawing/2014/main" id="{0F1492E6-8E1C-4F22-B24D-FA8A639C2DA3}"/>
              </a:ext>
            </a:extLst>
          </p:cNvPr>
          <p:cNvSpPr>
            <a:spLocks noGrp="1"/>
          </p:cNvSpPr>
          <p:nvPr>
            <p:ph type="sldNum" sz="quarter" idx="13"/>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999224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2">
    <p:bg>
      <p:bgPr>
        <a:solidFill>
          <a:schemeClr val="accent1"/>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EB89C57-D4B3-4832-8C4A-C49A0DD9854E}"/>
              </a:ext>
            </a:extLst>
          </p:cNvPr>
          <p:cNvSpPr>
            <a:spLocks noGrp="1"/>
          </p:cNvSpPr>
          <p:nvPr>
            <p:ph type="title" hasCustomPrompt="1"/>
          </p:nvPr>
        </p:nvSpPr>
        <p:spPr>
          <a:xfrm>
            <a:off x="658811" y="2411999"/>
            <a:ext cx="9021764" cy="615553"/>
          </a:xfrm>
        </p:spPr>
        <p:txBody>
          <a:bodyPr/>
          <a:lstStyle>
            <a:lvl1pPr>
              <a:lnSpc>
                <a:spcPct val="100000"/>
              </a:lnSpc>
              <a:defRPr>
                <a:solidFill>
                  <a:schemeClr val="bg1"/>
                </a:solidFill>
              </a:defRPr>
            </a:lvl1pPr>
          </a:lstStyle>
          <a:p>
            <a:r>
              <a:rPr lang="en-GB" dirty="0"/>
              <a:t>Cover title</a:t>
            </a:r>
          </a:p>
        </p:txBody>
      </p:sp>
      <p:sp>
        <p:nvSpPr>
          <p:cNvPr id="11" name="Subtitle 2">
            <a:extLst>
              <a:ext uri="{FF2B5EF4-FFF2-40B4-BE49-F238E27FC236}">
                <a16:creationId xmlns:a16="http://schemas.microsoft.com/office/drawing/2014/main" id="{7579E5C3-FE22-4D7A-8484-F9024E0C37F4}"/>
              </a:ext>
            </a:extLst>
          </p:cNvPr>
          <p:cNvSpPr>
            <a:spLocks noGrp="1"/>
          </p:cNvSpPr>
          <p:nvPr>
            <p:ph type="subTitle" idx="1" hasCustomPrompt="1"/>
          </p:nvPr>
        </p:nvSpPr>
        <p:spPr>
          <a:xfrm>
            <a:off x="658814" y="3132000"/>
            <a:ext cx="9021762" cy="387798"/>
          </a:xfrm>
        </p:spPr>
        <p:txBody>
          <a:bodyPr lIns="0" tIns="0" rIns="0" bIns="0">
            <a:noAutofit/>
          </a:bodyPr>
          <a:lstStyle>
            <a:lvl1pPr marL="0" indent="0" algn="l">
              <a:buNone/>
              <a:defRPr lang="en-GB" sz="2800" kern="1200" dirty="0">
                <a:solidFill>
                  <a:schemeClr val="tx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3" name="Text Placeholder 2">
            <a:extLst>
              <a:ext uri="{FF2B5EF4-FFF2-40B4-BE49-F238E27FC236}">
                <a16:creationId xmlns:a16="http://schemas.microsoft.com/office/drawing/2014/main" id="{60FC868B-7E5D-443B-9ED2-FC88F7DD5350}"/>
              </a:ext>
            </a:extLst>
          </p:cNvPr>
          <p:cNvSpPr>
            <a:spLocks noGrp="1"/>
          </p:cNvSpPr>
          <p:nvPr>
            <p:ph type="body" sz="quarter" idx="23" hasCustomPrompt="1"/>
          </p:nvPr>
        </p:nvSpPr>
        <p:spPr>
          <a:xfrm>
            <a:off x="658813" y="6026150"/>
            <a:ext cx="5329237" cy="174625"/>
          </a:xfrm>
          <a:prstGeom prst="rect">
            <a:avLst/>
          </a:prstGeom>
        </p:spPr>
        <p:txBody>
          <a:bodyPr lIns="0" tIns="0" rIns="0" bIns="0"/>
          <a:lstStyle>
            <a:lvl1pPr marL="0" indent="0">
              <a:buFontTx/>
              <a:buNone/>
              <a:defRPr sz="1200" b="1">
                <a:solidFill>
                  <a:schemeClr val="bg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Firstname </a:t>
            </a:r>
            <a:r>
              <a:rPr lang="en-GB" dirty="0" err="1"/>
              <a:t>Lastname</a:t>
            </a:r>
            <a:endParaRPr lang="en-GB" dirty="0"/>
          </a:p>
        </p:txBody>
      </p:sp>
      <p:sp>
        <p:nvSpPr>
          <p:cNvPr id="15" name="Text Placeholder 4">
            <a:extLst>
              <a:ext uri="{FF2B5EF4-FFF2-40B4-BE49-F238E27FC236}">
                <a16:creationId xmlns:a16="http://schemas.microsoft.com/office/drawing/2014/main" id="{F19A9DBE-AE7B-42AE-9DD1-81353F9A1FC2}"/>
              </a:ext>
            </a:extLst>
          </p:cNvPr>
          <p:cNvSpPr>
            <a:spLocks noGrp="1"/>
          </p:cNvSpPr>
          <p:nvPr>
            <p:ph type="body" sz="quarter" idx="24" hasCustomPrompt="1"/>
          </p:nvPr>
        </p:nvSpPr>
        <p:spPr>
          <a:xfrm>
            <a:off x="658813" y="6268670"/>
            <a:ext cx="5319712" cy="174624"/>
          </a:xfrm>
        </p:spPr>
        <p:txBody>
          <a:bodyPr>
            <a:noAutofit/>
          </a:bodyPr>
          <a:lstStyle>
            <a:lvl1pPr marL="0" indent="0">
              <a:buNone/>
              <a:defRPr sz="1200">
                <a:solidFill>
                  <a:schemeClr val="bg1"/>
                </a:solidFill>
              </a:defRPr>
            </a:lvl1pPr>
          </a:lstStyle>
          <a:p>
            <a:pPr lvl="0"/>
            <a:r>
              <a:rPr lang="en-GB" dirty="0"/>
              <a:t>DDDD MMMM</a:t>
            </a:r>
          </a:p>
        </p:txBody>
      </p:sp>
      <p:pic>
        <p:nvPicPr>
          <p:cNvPr id="12" name="Graphic 11">
            <a:extLst>
              <a:ext uri="{FF2B5EF4-FFF2-40B4-BE49-F238E27FC236}">
                <a16:creationId xmlns:a16="http://schemas.microsoft.com/office/drawing/2014/main" id="{01728DCD-B717-4980-BBFD-CB5EAE0B2B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1194541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1171-60ED-7C00-D80A-E392A72649C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72746E6-2858-6993-F9A8-3C3471AB4BF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066D65-1E60-50CF-13F7-B51FA3A85E10}"/>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9A66452C-4466-AA81-B29C-E93565263E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340F9-E52C-AE58-AF78-C2F46CE62EC3}"/>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2154732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19B8F3E6-0C4D-46FE-AAF5-B2E9E31AD948}"/>
              </a:ext>
            </a:extLst>
          </p:cNvPr>
          <p:cNvSpPr>
            <a:spLocks noGrp="1"/>
          </p:cNvSpPr>
          <p:nvPr>
            <p:ph type="pic" sz="quarter" idx="21" hasCustomPrompt="1"/>
          </p:nvPr>
        </p:nvSpPr>
        <p:spPr>
          <a:xfrm>
            <a:off x="0" y="0"/>
            <a:ext cx="5978525"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1" name="Title 2">
            <a:extLst>
              <a:ext uri="{FF2B5EF4-FFF2-40B4-BE49-F238E27FC236}">
                <a16:creationId xmlns:a16="http://schemas.microsoft.com/office/drawing/2014/main" id="{B80DFF50-DB1D-448C-A6A7-F7D4CA2CCDAC}"/>
              </a:ext>
            </a:extLst>
          </p:cNvPr>
          <p:cNvSpPr>
            <a:spLocks noGrp="1"/>
          </p:cNvSpPr>
          <p:nvPr>
            <p:ph type="title" hasCustomPrompt="1"/>
          </p:nvPr>
        </p:nvSpPr>
        <p:spPr>
          <a:xfrm>
            <a:off x="6396450" y="2411999"/>
            <a:ext cx="5136738" cy="615553"/>
          </a:xfrm>
        </p:spPr>
        <p:txBody>
          <a:bodyPr anchor="b" anchorCtr="0"/>
          <a:lstStyle>
            <a:lvl1pPr>
              <a:lnSpc>
                <a:spcPct val="100000"/>
              </a:lnSpc>
              <a:defRPr/>
            </a:lvl1pPr>
          </a:lstStyle>
          <a:p>
            <a:r>
              <a:rPr lang="en-GB" dirty="0"/>
              <a:t>Cover title</a:t>
            </a:r>
          </a:p>
        </p:txBody>
      </p:sp>
      <p:sp>
        <p:nvSpPr>
          <p:cNvPr id="12" name="Subtitle 2">
            <a:extLst>
              <a:ext uri="{FF2B5EF4-FFF2-40B4-BE49-F238E27FC236}">
                <a16:creationId xmlns:a16="http://schemas.microsoft.com/office/drawing/2014/main" id="{E1109BE2-2796-4569-B0E4-9C84074DFEF5}"/>
              </a:ext>
            </a:extLst>
          </p:cNvPr>
          <p:cNvSpPr>
            <a:spLocks noGrp="1"/>
          </p:cNvSpPr>
          <p:nvPr>
            <p:ph type="subTitle" idx="1" hasCustomPrompt="1"/>
          </p:nvPr>
        </p:nvSpPr>
        <p:spPr>
          <a:xfrm>
            <a:off x="6396450" y="3132000"/>
            <a:ext cx="5136737"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4" name="Text Placeholder 2">
            <a:extLst>
              <a:ext uri="{FF2B5EF4-FFF2-40B4-BE49-F238E27FC236}">
                <a16:creationId xmlns:a16="http://schemas.microsoft.com/office/drawing/2014/main" id="{034C79B3-D5C2-4EBE-BC85-0B851E8755EF}"/>
              </a:ext>
            </a:extLst>
          </p:cNvPr>
          <p:cNvSpPr>
            <a:spLocks noGrp="1"/>
          </p:cNvSpPr>
          <p:nvPr>
            <p:ph type="body" sz="quarter" idx="25" hasCustomPrompt="1"/>
          </p:nvPr>
        </p:nvSpPr>
        <p:spPr>
          <a:xfrm>
            <a:off x="6396450" y="6026150"/>
            <a:ext cx="5136736"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15" name="Text Placeholder 4">
            <a:extLst>
              <a:ext uri="{FF2B5EF4-FFF2-40B4-BE49-F238E27FC236}">
                <a16:creationId xmlns:a16="http://schemas.microsoft.com/office/drawing/2014/main" id="{EB10E1F8-3123-4144-8B55-7B21F0CCB2A2}"/>
              </a:ext>
            </a:extLst>
          </p:cNvPr>
          <p:cNvSpPr>
            <a:spLocks noGrp="1"/>
          </p:cNvSpPr>
          <p:nvPr>
            <p:ph type="body" sz="quarter" idx="23" hasCustomPrompt="1"/>
          </p:nvPr>
        </p:nvSpPr>
        <p:spPr>
          <a:xfrm>
            <a:off x="6396450" y="6268670"/>
            <a:ext cx="5136736" cy="174624"/>
          </a:xfrm>
        </p:spPr>
        <p:txBody>
          <a:bodyPr>
            <a:noAutofit/>
          </a:bodyPr>
          <a:lstStyle>
            <a:lvl1pPr marL="0" indent="0">
              <a:buNone/>
              <a:defRPr sz="1200"/>
            </a:lvl1pPr>
          </a:lstStyle>
          <a:p>
            <a:pPr lvl="0"/>
            <a:r>
              <a:rPr lang="en-GB" dirty="0"/>
              <a:t>DDDD MMMM</a:t>
            </a:r>
          </a:p>
        </p:txBody>
      </p:sp>
      <p:sp>
        <p:nvSpPr>
          <p:cNvPr id="8" name="Copyright">
            <a:extLst>
              <a:ext uri="{FF2B5EF4-FFF2-40B4-BE49-F238E27FC236}">
                <a16:creationId xmlns:a16="http://schemas.microsoft.com/office/drawing/2014/main" id="{F5ECD375-0233-4248-828F-785FB172D719}"/>
              </a:ext>
            </a:extLst>
          </p:cNvPr>
          <p:cNvSpPr>
            <a:spLocks noGrp="1"/>
          </p:cNvSpPr>
          <p:nvPr>
            <p:ph type="body" sz="quarter" idx="28" hasCustomPrompt="1"/>
          </p:nvPr>
        </p:nvSpPr>
        <p:spPr>
          <a:xfrm rot="16200000">
            <a:off x="-1977257" y="441672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107864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699F18F3-83CE-4B8C-A573-BB143024441D}"/>
              </a:ext>
            </a:extLst>
          </p:cNvPr>
          <p:cNvSpPr>
            <a:spLocks noGrp="1"/>
          </p:cNvSpPr>
          <p:nvPr>
            <p:ph type="title" hasCustomPrompt="1"/>
          </p:nvPr>
        </p:nvSpPr>
        <p:spPr>
          <a:xfrm>
            <a:off x="658811" y="2411999"/>
            <a:ext cx="5102416" cy="615553"/>
          </a:xfrm>
        </p:spPr>
        <p:txBody>
          <a:bodyPr anchor="b" anchorCtr="0"/>
          <a:lstStyle>
            <a:lvl1pPr>
              <a:lnSpc>
                <a:spcPct val="100000"/>
              </a:lnSpc>
              <a:defRPr/>
            </a:lvl1pPr>
          </a:lstStyle>
          <a:p>
            <a:r>
              <a:rPr lang="en-GB" dirty="0"/>
              <a:t>Cover title</a:t>
            </a:r>
          </a:p>
        </p:txBody>
      </p:sp>
      <p:sp>
        <p:nvSpPr>
          <p:cNvPr id="15" name="Subtitle 2">
            <a:extLst>
              <a:ext uri="{FF2B5EF4-FFF2-40B4-BE49-F238E27FC236}">
                <a16:creationId xmlns:a16="http://schemas.microsoft.com/office/drawing/2014/main" id="{F3997B08-B5A4-41AD-83CF-D0095C2EAC27}"/>
              </a:ext>
            </a:extLst>
          </p:cNvPr>
          <p:cNvSpPr>
            <a:spLocks noGrp="1"/>
          </p:cNvSpPr>
          <p:nvPr>
            <p:ph type="subTitle" idx="1" hasCustomPrompt="1"/>
          </p:nvPr>
        </p:nvSpPr>
        <p:spPr>
          <a:xfrm>
            <a:off x="658814" y="3132000"/>
            <a:ext cx="5102415" cy="387798"/>
          </a:xfrm>
        </p:spPr>
        <p:txBody>
          <a:bodyPr lIns="0" tIns="0" rIns="0" bIns="0">
            <a:noAutofit/>
          </a:bodyPr>
          <a:lstStyle>
            <a:lvl1pPr marL="0" indent="0" algn="l">
              <a:buNone/>
              <a:defRPr lang="en-GB" sz="2800" kern="1200" dirty="0">
                <a:solidFill>
                  <a:schemeClr val="accent1"/>
                </a:solidFill>
                <a:latin typeface="Times New Roman" panose="02020603050405020304" pitchFamily="18" charset="0"/>
                <a:ea typeface="+mn-ea"/>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90000"/>
              </a:lnSpc>
              <a:spcBef>
                <a:spcPts val="1000"/>
              </a:spcBef>
              <a:buFontTx/>
              <a:buNone/>
            </a:pPr>
            <a:r>
              <a:rPr lang="en-GB" dirty="0"/>
              <a:t>Cover subtitle</a:t>
            </a:r>
          </a:p>
        </p:txBody>
      </p:sp>
      <p:sp>
        <p:nvSpPr>
          <p:cNvPr id="16" name="Text Placeholder 2">
            <a:extLst>
              <a:ext uri="{FF2B5EF4-FFF2-40B4-BE49-F238E27FC236}">
                <a16:creationId xmlns:a16="http://schemas.microsoft.com/office/drawing/2014/main" id="{F5CFC4F1-DD06-4AC9-9EED-47E7BC6CE4F2}"/>
              </a:ext>
            </a:extLst>
          </p:cNvPr>
          <p:cNvSpPr>
            <a:spLocks noGrp="1"/>
          </p:cNvSpPr>
          <p:nvPr>
            <p:ph type="body" sz="quarter" idx="22" hasCustomPrompt="1"/>
          </p:nvPr>
        </p:nvSpPr>
        <p:spPr>
          <a:xfrm>
            <a:off x="658814" y="6026150"/>
            <a:ext cx="5102414" cy="174625"/>
          </a:xfrm>
          <a:prstGeom prst="rect">
            <a:avLst/>
          </a:prstGeom>
        </p:spPr>
        <p:txBody>
          <a:bodyPr lIns="0" tIns="0" rIns="0" bIns="0"/>
          <a:lstStyle>
            <a:lvl1pPr marL="0" indent="0">
              <a:buFontTx/>
              <a:buNone/>
              <a:defRPr sz="1200" b="1">
                <a:solidFill>
                  <a:schemeClr val="accent1"/>
                </a:solidFill>
                <a:latin typeface="Arial" panose="020B0604020202020204" pitchFamily="34" charset="0"/>
                <a:cs typeface="Arial" panose="020B0604020202020204" pitchFamily="34" charset="0"/>
              </a:defRPr>
            </a:lvl1pPr>
            <a:lvl2pPr marL="2520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err="1"/>
              <a:t>Firstname</a:t>
            </a:r>
            <a:r>
              <a:rPr lang="en-GB" dirty="0"/>
              <a:t> </a:t>
            </a:r>
            <a:r>
              <a:rPr lang="en-GB" dirty="0" err="1"/>
              <a:t>Lastname</a:t>
            </a:r>
            <a:endParaRPr lang="en-GB" dirty="0"/>
          </a:p>
        </p:txBody>
      </p:sp>
      <p:sp>
        <p:nvSpPr>
          <p:cNvPr id="19" name="Text Placeholder 4">
            <a:extLst>
              <a:ext uri="{FF2B5EF4-FFF2-40B4-BE49-F238E27FC236}">
                <a16:creationId xmlns:a16="http://schemas.microsoft.com/office/drawing/2014/main" id="{3676BDDC-3D34-4941-A1E0-6D688809C9A3}"/>
              </a:ext>
            </a:extLst>
          </p:cNvPr>
          <p:cNvSpPr>
            <a:spLocks noGrp="1"/>
          </p:cNvSpPr>
          <p:nvPr>
            <p:ph type="body" sz="quarter" idx="23" hasCustomPrompt="1"/>
          </p:nvPr>
        </p:nvSpPr>
        <p:spPr>
          <a:xfrm>
            <a:off x="658813" y="6268670"/>
            <a:ext cx="5093294" cy="174624"/>
          </a:xfrm>
        </p:spPr>
        <p:txBody>
          <a:bodyPr>
            <a:noAutofit/>
          </a:bodyPr>
          <a:lstStyle>
            <a:lvl1pPr marL="0" indent="0">
              <a:buNone/>
              <a:defRPr sz="1200"/>
            </a:lvl1pPr>
          </a:lstStyle>
          <a:p>
            <a:pPr lvl="0"/>
            <a:r>
              <a:rPr lang="en-GB" dirty="0"/>
              <a:t>DDDD MMMM</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5983477" y="0"/>
            <a:ext cx="6203951"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3" name="Picture Placeholder 14">
            <a:extLst>
              <a:ext uri="{FF2B5EF4-FFF2-40B4-BE49-F238E27FC236}">
                <a16:creationId xmlns:a16="http://schemas.microsoft.com/office/drawing/2014/main" id="{76FBC2FC-02EA-48E9-BF11-1F9E021020EF}"/>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D3B89D64-B650-4E0A-8B77-69ECF95B5A07}"/>
              </a:ext>
            </a:extLst>
          </p:cNvPr>
          <p:cNvSpPr>
            <a:spLocks noGrp="1"/>
          </p:cNvSpPr>
          <p:nvPr>
            <p:ph type="body" sz="quarter" idx="28" hasCustomPrompt="1"/>
          </p:nvPr>
        </p:nvSpPr>
        <p:spPr>
          <a:xfrm rot="16200000">
            <a:off x="9818902" y="443806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850423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D05C0-3CE2-46F9-86BA-958E3224BE26}"/>
              </a:ext>
            </a:extLst>
          </p:cNvPr>
          <p:cNvSpPr>
            <a:spLocks noGrp="1"/>
          </p:cNvSpPr>
          <p:nvPr>
            <p:ph type="title" hasCustomPrompt="1"/>
          </p:nvPr>
        </p:nvSpPr>
        <p:spPr/>
        <p:txBody>
          <a:bodyPr/>
          <a:lstStyle>
            <a:lvl1pPr>
              <a:defRPr>
                <a:solidFill>
                  <a:schemeClr val="bg1"/>
                </a:solidFill>
              </a:defRPr>
            </a:lvl1pPr>
          </a:lstStyle>
          <a:p>
            <a:r>
              <a:rPr lang="en-GB" dirty="0"/>
              <a:t>Divider title</a:t>
            </a:r>
          </a:p>
        </p:txBody>
      </p:sp>
      <p:sp>
        <p:nvSpPr>
          <p:cNvPr id="4" name="Text Placeholder 11">
            <a:extLst>
              <a:ext uri="{FF2B5EF4-FFF2-40B4-BE49-F238E27FC236}">
                <a16:creationId xmlns:a16="http://schemas.microsoft.com/office/drawing/2014/main" id="{35899579-6E1C-4071-BD34-4EA272180050}"/>
              </a:ext>
            </a:extLst>
          </p:cNvPr>
          <p:cNvSpPr>
            <a:spLocks noGrp="1"/>
          </p:cNvSpPr>
          <p:nvPr>
            <p:ph type="body" sz="quarter" idx="11" hasCustomPrompt="1"/>
          </p:nvPr>
        </p:nvSpPr>
        <p:spPr>
          <a:xfrm>
            <a:off x="658812" y="1811338"/>
            <a:ext cx="9021763" cy="3077766"/>
          </a:xfrm>
          <a:prstGeom prst="rect">
            <a:avLst/>
          </a:prstGeom>
        </p:spPr>
        <p:txBody>
          <a:bodyPr lIns="0" tIns="0" rIns="0" bIns="0">
            <a:noAutofit/>
          </a:bodyPr>
          <a:lstStyle>
            <a:lvl1pPr marL="0" indent="0">
              <a:lnSpc>
                <a:spcPct val="100000"/>
              </a:lnSpc>
              <a:spcBef>
                <a:spcPts val="0"/>
              </a:spcBef>
              <a:buFontTx/>
              <a:buNone/>
              <a:defRPr sz="4000">
                <a:solidFill>
                  <a:schemeClr val="bg1"/>
                </a:solidFill>
                <a:latin typeface="Times New Roman" panose="02020603050405020304" pitchFamily="18" charset="0"/>
                <a:cs typeface="Times New Roman" panose="02020603050405020304" pitchFamily="18" charset="0"/>
              </a:defRPr>
            </a:lvl1pPr>
          </a:lstStyle>
          <a:p>
            <a:pPr lvl="0"/>
            <a:r>
              <a:rPr lang="en-GB" dirty="0"/>
              <a:t>Optional 40pt value statement, 25 words</a:t>
            </a:r>
          </a:p>
        </p:txBody>
      </p:sp>
      <p:sp>
        <p:nvSpPr>
          <p:cNvPr id="5" name="Footer Placeholder 4">
            <a:extLst>
              <a:ext uri="{FF2B5EF4-FFF2-40B4-BE49-F238E27FC236}">
                <a16:creationId xmlns:a16="http://schemas.microsoft.com/office/drawing/2014/main" id="{337C615C-6A84-4A9F-BB12-FFA78DB88F6B}"/>
              </a:ext>
            </a:extLst>
          </p:cNvPr>
          <p:cNvSpPr>
            <a:spLocks noGrp="1"/>
          </p:cNvSpPr>
          <p:nvPr>
            <p:ph type="ftr" sz="quarter" idx="12"/>
          </p:nvPr>
        </p:nvSpPr>
        <p:spPr/>
        <p:txBody>
          <a:bodyPr/>
          <a:lstStyle>
            <a:lvl1pPr>
              <a:defRPr>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08074A84-2123-44DE-A4DD-AB014615DA3A}"/>
              </a:ext>
            </a:extLst>
          </p:cNvPr>
          <p:cNvSpPr>
            <a:spLocks noGrp="1"/>
          </p:cNvSpPr>
          <p:nvPr>
            <p:ph type="sldNum" sz="quarter" idx="13"/>
          </p:nvPr>
        </p:nvSpPr>
        <p:spPr/>
        <p:txBody>
          <a:bodyPr/>
          <a:lstStyle>
            <a:lvl1pPr>
              <a:defRPr>
                <a:solidFill>
                  <a:schemeClr val="bg1"/>
                </a:solidFill>
              </a:defRPr>
            </a:lvl1pPr>
          </a:lstStyle>
          <a:p>
            <a:fld id="{1BE232AB-0B06-425F-9ADD-32A9A3D01189}" type="slidenum">
              <a:rPr lang="en-GB" smtClean="0"/>
              <a:pPr/>
              <a:t>‹#›</a:t>
            </a:fld>
            <a:endParaRPr lang="en-GB" dirty="0"/>
          </a:p>
        </p:txBody>
      </p:sp>
      <p:pic>
        <p:nvPicPr>
          <p:cNvPr id="7" name="Graphic 6">
            <a:extLst>
              <a:ext uri="{FF2B5EF4-FFF2-40B4-BE49-F238E27FC236}">
                <a16:creationId xmlns:a16="http://schemas.microsoft.com/office/drawing/2014/main" id="{AA209F59-9D5C-4BB8-9163-D04E4093FC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296475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651C5713-6C88-4AC1-AB4A-39C8057C13B9}"/>
              </a:ext>
            </a:extLst>
          </p:cNvPr>
          <p:cNvSpPr>
            <a:spLocks noGrp="1"/>
          </p:cNvSpPr>
          <p:nvPr>
            <p:ph type="title" hasCustomPrompt="1"/>
          </p:nvPr>
        </p:nvSpPr>
        <p:spPr/>
        <p:txBody>
          <a:bodyPr/>
          <a:lstStyle>
            <a:lvl1pPr>
              <a:defRPr>
                <a:solidFill>
                  <a:schemeClr val="bg1"/>
                </a:solidFill>
              </a:defRPr>
            </a:lvl1pPr>
          </a:lstStyle>
          <a:p>
            <a:r>
              <a:rPr lang="en-GB" dirty="0"/>
              <a:t>Divider title</a:t>
            </a:r>
          </a:p>
        </p:txBody>
      </p:sp>
      <p:sp>
        <p:nvSpPr>
          <p:cNvPr id="4" name="Footer Placeholder 3">
            <a:extLst>
              <a:ext uri="{FF2B5EF4-FFF2-40B4-BE49-F238E27FC236}">
                <a16:creationId xmlns:a16="http://schemas.microsoft.com/office/drawing/2014/main" id="{DA75E4C5-1346-42A7-B2F6-C7B0E648634A}"/>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F091808-9673-43ED-84F6-15C685FF0790}"/>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Picture Placeholder 14">
            <a:extLst>
              <a:ext uri="{FF2B5EF4-FFF2-40B4-BE49-F238E27FC236}">
                <a16:creationId xmlns:a16="http://schemas.microsoft.com/office/drawing/2014/main" id="{6EB7FA8C-D99A-4E16-A545-60A796085B14}"/>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F48DFA86-33C4-4DBB-A0EA-DB28DC4C2F9E}"/>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4181909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E3E8BFB-1373-49BE-87CA-3CE4F6C6253A}"/>
              </a:ext>
            </a:extLst>
          </p:cNvPr>
          <p:cNvSpPr>
            <a:spLocks noGrp="1"/>
          </p:cNvSpPr>
          <p:nvPr>
            <p:ph type="pic" sz="quarter" idx="11" hasCustomPrompt="1"/>
          </p:nvPr>
        </p:nvSpPr>
        <p:spPr>
          <a:xfrm>
            <a:off x="0" y="0"/>
            <a:ext cx="12192000" cy="6858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309D11F9-6DFD-4DD5-AFB1-67F1FD525964}"/>
              </a:ext>
            </a:extLst>
          </p:cNvPr>
          <p:cNvSpPr>
            <a:spLocks noGrp="1"/>
          </p:cNvSpPr>
          <p:nvPr>
            <p:ph type="title" hasCustomPrompt="1"/>
          </p:nvPr>
        </p:nvSpPr>
        <p:spPr/>
        <p:txBody>
          <a:bodyPr/>
          <a:lstStyle>
            <a:lvl1pPr>
              <a:defRPr/>
            </a:lvl1pPr>
          </a:lstStyle>
          <a:p>
            <a:r>
              <a:rPr lang="en-GB" dirty="0"/>
              <a:t>Divider title</a:t>
            </a:r>
          </a:p>
        </p:txBody>
      </p:sp>
      <p:sp>
        <p:nvSpPr>
          <p:cNvPr id="4" name="Footer Placeholder 3">
            <a:extLst>
              <a:ext uri="{FF2B5EF4-FFF2-40B4-BE49-F238E27FC236}">
                <a16:creationId xmlns:a16="http://schemas.microsoft.com/office/drawing/2014/main" id="{07248852-0866-4A32-8068-D7E54A90AE6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0513BAC3-D3BA-4C01-95C0-A58BB0B69447}"/>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Picture Placeholder 14">
            <a:extLst>
              <a:ext uri="{FF2B5EF4-FFF2-40B4-BE49-F238E27FC236}">
                <a16:creationId xmlns:a16="http://schemas.microsoft.com/office/drawing/2014/main" id="{423205B8-0B97-426F-8EAB-1F01749E652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9" name="Copyright">
            <a:extLst>
              <a:ext uri="{FF2B5EF4-FFF2-40B4-BE49-F238E27FC236}">
                <a16:creationId xmlns:a16="http://schemas.microsoft.com/office/drawing/2014/main" id="{17385FF2-54BC-4585-AC9A-665DB93EBA17}"/>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387098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2804400"/>
            <a:ext cx="4668956" cy="820800"/>
          </a:xfrm>
        </p:spPr>
        <p:txBody>
          <a:bodyPr/>
          <a:lstStyle>
            <a:lvl1pPr marL="0" indent="0">
              <a:buNone/>
              <a:tabLst/>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404382" y="2804400"/>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2801257"/>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51288" y="3747600"/>
            <a:ext cx="4668149"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404382" y="3747600"/>
            <a:ext cx="4668133" cy="925657"/>
          </a:xfrm>
        </p:spPr>
        <p:txBody>
          <a:bodyPr/>
          <a:lstStyle>
            <a:lvl1pPr marL="0" indent="0">
              <a:buNone/>
              <a:tabLst/>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3" name="Footer Placeholder 2">
            <a:extLst>
              <a:ext uri="{FF2B5EF4-FFF2-40B4-BE49-F238E27FC236}">
                <a16:creationId xmlns:a16="http://schemas.microsoft.com/office/drawing/2014/main" id="{7925FEAC-FB2A-4E04-A1F0-34E6995C213B}"/>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9DF5D933-4575-418D-9DE4-A56E4CA0F5B0}"/>
              </a:ext>
            </a:extLst>
          </p:cNvPr>
          <p:cNvSpPr>
            <a:spLocks noGrp="1"/>
          </p:cNvSpPr>
          <p:nvPr>
            <p:ph type="sldNum" sz="quarter" idx="16"/>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506729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3301" y="1815550"/>
            <a:ext cx="4919886"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35750"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35750" y="4798909"/>
            <a:ext cx="4897436"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3525" y="6168154"/>
            <a:ext cx="4919663" cy="236538"/>
          </a:xfrm>
        </p:spPr>
        <p:txBody>
          <a:bodyPr anchor="b">
            <a:noAutofit/>
          </a:bodyPr>
          <a:lstStyle>
            <a:lvl1pPr marL="0" indent="0">
              <a:buNone/>
              <a:defRPr sz="1200"/>
            </a:lvl1pPr>
          </a:lstStyle>
          <a:p>
            <a:pPr lvl="0"/>
            <a:r>
              <a:rPr lang="en-GB" dirty="0"/>
              <a:t>Image caption</a:t>
            </a:r>
          </a:p>
        </p:txBody>
      </p:sp>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407988" y="438150"/>
            <a:ext cx="5802312" cy="5999163"/>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10" name="Copyright">
            <a:extLst>
              <a:ext uri="{FF2B5EF4-FFF2-40B4-BE49-F238E27FC236}">
                <a16:creationId xmlns:a16="http://schemas.microsoft.com/office/drawing/2014/main" id="{E4065B15-25FC-46BC-A06F-AA8614ED848E}"/>
              </a:ext>
            </a:extLst>
          </p:cNvPr>
          <p:cNvSpPr>
            <a:spLocks noGrp="1"/>
          </p:cNvSpPr>
          <p:nvPr>
            <p:ph type="body" sz="quarter" idx="28" hasCustomPrompt="1"/>
          </p:nvPr>
        </p:nvSpPr>
        <p:spPr>
          <a:xfrm rot="16200000">
            <a:off x="-1449554"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812809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2" y="0"/>
            <a:ext cx="5981697"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1155" y="1815550"/>
            <a:ext cx="4896000" cy="215445"/>
          </a:xfrm>
        </p:spPr>
        <p:txBody>
          <a:bodyPr anchor="b"/>
          <a:lstStyle>
            <a:lvl1pPr>
              <a:defRPr sz="1600" b="1">
                <a:solidFill>
                  <a:schemeClr val="accent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1155" y="2195704"/>
            <a:ext cx="4897436" cy="2542517"/>
          </a:xfrm>
          <a:prstGeom prst="rect">
            <a:avLst/>
          </a:prstGeom>
        </p:spPr>
        <p:txBody>
          <a:bodyPr lIns="0" tIns="0" rIns="0" bIns="0"/>
          <a:lstStyle>
            <a:lvl1pPr marL="0" indent="0">
              <a:buNone/>
              <a:defRPr sz="4000"/>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1155"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1155" y="6172200"/>
            <a:ext cx="4896000" cy="236538"/>
          </a:xfrm>
        </p:spPr>
        <p:txBody>
          <a:bodyPr anchor="b">
            <a:noAutofit/>
          </a:bodyPr>
          <a:lstStyle>
            <a:lvl1pPr marL="0" indent="0">
              <a:buNone/>
              <a:defRPr sz="1200"/>
            </a:lvl1pPr>
          </a:lstStyle>
          <a:p>
            <a:pPr lvl="0"/>
            <a:r>
              <a:rPr lang="en-GB" dirty="0"/>
              <a:t>Image caption</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10" name="Copyright">
            <a:extLst>
              <a:ext uri="{FF2B5EF4-FFF2-40B4-BE49-F238E27FC236}">
                <a16:creationId xmlns:a16="http://schemas.microsoft.com/office/drawing/2014/main" id="{58A093A2-8ED3-43CD-B950-888106990D8D}"/>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920927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ase Study 3">
    <p:bg>
      <p:bgPr>
        <a:solidFill>
          <a:srgbClr val="E61E28"/>
        </a:solid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6210300" y="0"/>
            <a:ext cx="5981700" cy="685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93605842-F2AC-440D-8EA3-6B4A10536451}"/>
              </a:ext>
            </a:extLst>
          </p:cNvPr>
          <p:cNvSpPr>
            <a:spLocks noGrp="1"/>
          </p:cNvSpPr>
          <p:nvPr>
            <p:ph type="title" hasCustomPrompt="1"/>
          </p:nvPr>
        </p:nvSpPr>
        <p:spPr>
          <a:xfrm>
            <a:off x="660437" y="1815550"/>
            <a:ext cx="48960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dirty="0"/>
              <a:t>Project or service title</a:t>
            </a:r>
          </a:p>
        </p:txBody>
      </p:sp>
      <p:sp>
        <p:nvSpPr>
          <p:cNvPr id="3" name="Text Placeholder 2">
            <a:extLst>
              <a:ext uri="{FF2B5EF4-FFF2-40B4-BE49-F238E27FC236}">
                <a16:creationId xmlns:a16="http://schemas.microsoft.com/office/drawing/2014/main" id="{74CDF39B-77D8-4B38-9BD8-B41B19EE50CB}"/>
              </a:ext>
            </a:extLst>
          </p:cNvPr>
          <p:cNvSpPr>
            <a:spLocks noGrp="1"/>
          </p:cNvSpPr>
          <p:nvPr>
            <p:ph type="body" sz="quarter" idx="23" hasCustomPrompt="1"/>
          </p:nvPr>
        </p:nvSpPr>
        <p:spPr>
          <a:xfrm>
            <a:off x="660437" y="2195704"/>
            <a:ext cx="4897436" cy="2542517"/>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Value statement</a:t>
            </a:r>
          </a:p>
        </p:txBody>
      </p:sp>
      <p:sp>
        <p:nvSpPr>
          <p:cNvPr id="14" name="Text Placeholder 17">
            <a:extLst>
              <a:ext uri="{FF2B5EF4-FFF2-40B4-BE49-F238E27FC236}">
                <a16:creationId xmlns:a16="http://schemas.microsoft.com/office/drawing/2014/main" id="{7CC72B0B-AE2C-4947-B262-3AD4F0B3E0EA}"/>
              </a:ext>
            </a:extLst>
          </p:cNvPr>
          <p:cNvSpPr>
            <a:spLocks noGrp="1"/>
          </p:cNvSpPr>
          <p:nvPr>
            <p:ph type="body" sz="quarter" idx="22" hasCustomPrompt="1"/>
          </p:nvPr>
        </p:nvSpPr>
        <p:spPr>
          <a:xfrm>
            <a:off x="660437" y="4798909"/>
            <a:ext cx="48960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5" name="Text Placeholder 4">
            <a:extLst>
              <a:ext uri="{FF2B5EF4-FFF2-40B4-BE49-F238E27FC236}">
                <a16:creationId xmlns:a16="http://schemas.microsoft.com/office/drawing/2014/main" id="{444511A1-0BCD-484A-B3F4-35C2F6F2284A}"/>
              </a:ext>
            </a:extLst>
          </p:cNvPr>
          <p:cNvSpPr>
            <a:spLocks noGrp="1"/>
          </p:cNvSpPr>
          <p:nvPr>
            <p:ph type="body" sz="quarter" idx="25" hasCustomPrompt="1"/>
          </p:nvPr>
        </p:nvSpPr>
        <p:spPr>
          <a:xfrm>
            <a:off x="660437" y="6172200"/>
            <a:ext cx="4896000" cy="236538"/>
          </a:xfrm>
        </p:spPr>
        <p:txBody>
          <a:bodyPr anchor="b">
            <a:noAutofit/>
          </a:bodyPr>
          <a:lstStyle>
            <a:lvl1pPr marL="0" indent="0">
              <a:buNone/>
              <a:defRPr sz="1200">
                <a:solidFill>
                  <a:schemeClr val="bg1"/>
                </a:solidFill>
              </a:defRPr>
            </a:lvl1pPr>
          </a:lstStyle>
          <a:p>
            <a:pPr lvl="0"/>
            <a:r>
              <a:rPr lang="en-GB" dirty="0"/>
              <a:t>Image caption</a:t>
            </a:r>
          </a:p>
        </p:txBody>
      </p:sp>
      <p:sp>
        <p:nvSpPr>
          <p:cNvPr id="6" name="Footer Placeholder 5">
            <a:extLst>
              <a:ext uri="{FF2B5EF4-FFF2-40B4-BE49-F238E27FC236}">
                <a16:creationId xmlns:a16="http://schemas.microsoft.com/office/drawing/2014/main" id="{9B43173B-B80B-4919-82C0-407E51C4FFF0}"/>
              </a:ext>
            </a:extLst>
          </p:cNvPr>
          <p:cNvSpPr>
            <a:spLocks noGrp="1"/>
          </p:cNvSpPr>
          <p:nvPr>
            <p:ph type="ftr" sz="quarter" idx="26"/>
          </p:nvPr>
        </p:nvSpPr>
        <p:spPr/>
        <p:txBody>
          <a:bodyPr/>
          <a:lstStyle>
            <a:lvl1pPr>
              <a:defRPr>
                <a:solidFill>
                  <a:schemeClr val="bg1"/>
                </a:solidFill>
              </a:defRPr>
            </a:lvl1pPr>
          </a:lstStyle>
          <a:p>
            <a:endParaRPr lang="en-GB" dirty="0"/>
          </a:p>
        </p:txBody>
      </p:sp>
      <p:sp>
        <p:nvSpPr>
          <p:cNvPr id="7" name="Slide Number Placeholder 6">
            <a:extLst>
              <a:ext uri="{FF2B5EF4-FFF2-40B4-BE49-F238E27FC236}">
                <a16:creationId xmlns:a16="http://schemas.microsoft.com/office/drawing/2014/main" id="{7DF70242-E67D-4CC0-B6E0-04FF3307AE6D}"/>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dirty="0"/>
          </a:p>
        </p:txBody>
      </p:sp>
      <p:sp>
        <p:nvSpPr>
          <p:cNvPr id="10" name="Copyright">
            <a:extLst>
              <a:ext uri="{FF2B5EF4-FFF2-40B4-BE49-F238E27FC236}">
                <a16:creationId xmlns:a16="http://schemas.microsoft.com/office/drawing/2014/main" id="{AAEC3064-9F37-42F0-B69D-798280580D8A}"/>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217027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pact statemen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75704E1-6DE3-46F7-990A-1A4A9467262A}"/>
              </a:ext>
            </a:extLst>
          </p:cNvPr>
          <p:cNvSpPr>
            <a:spLocks noGrp="1"/>
          </p:cNvSpPr>
          <p:nvPr>
            <p:ph type="pic" sz="quarter" idx="21" hasCustomPrompt="1"/>
          </p:nvPr>
        </p:nvSpPr>
        <p:spPr>
          <a:xfrm>
            <a:off x="0" y="0"/>
            <a:ext cx="12192000" cy="6858000"/>
          </a:xfrm>
          <a:prstGeom prst="rect">
            <a:avLst/>
          </a:prstGeom>
          <a:solidFill>
            <a:schemeClr val="bg1">
              <a:lumMod val="95000"/>
            </a:schemeClr>
          </a:solidFill>
        </p:spPr>
        <p:txBody>
          <a:bodyPr lIns="0"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0" name="Title 1">
            <a:extLst>
              <a:ext uri="{FF2B5EF4-FFF2-40B4-BE49-F238E27FC236}">
                <a16:creationId xmlns:a16="http://schemas.microsoft.com/office/drawing/2014/main" id="{01FE53F9-F5EA-4BE2-88BA-EFAE32BFADA1}"/>
              </a:ext>
            </a:extLst>
          </p:cNvPr>
          <p:cNvSpPr>
            <a:spLocks noGrp="1"/>
          </p:cNvSpPr>
          <p:nvPr>
            <p:ph type="title" hasCustomPrompt="1"/>
          </p:nvPr>
        </p:nvSpPr>
        <p:spPr>
          <a:xfrm>
            <a:off x="6210298" y="2449607"/>
            <a:ext cx="5324400" cy="215445"/>
          </a:xfrm>
        </p:spPr>
        <p:txBody>
          <a:bodyPr anchor="b"/>
          <a:lstStyle>
            <a:lvl1pPr>
              <a:defRPr sz="1600" b="1">
                <a:solidFill>
                  <a:schemeClr val="bg1"/>
                </a:solidFill>
                <a:latin typeface="Arial" panose="020B0604020202020204" pitchFamily="34" charset="0"/>
                <a:cs typeface="Arial" panose="020B0604020202020204" pitchFamily="34" charset="0"/>
              </a:defRPr>
            </a:lvl1pPr>
          </a:lstStyle>
          <a:p>
            <a:r>
              <a:rPr lang="en-GB" dirty="0"/>
              <a:t>Optional heading</a:t>
            </a:r>
          </a:p>
        </p:txBody>
      </p:sp>
      <p:sp>
        <p:nvSpPr>
          <p:cNvPr id="13" name="Text Placeholder 2">
            <a:extLst>
              <a:ext uri="{FF2B5EF4-FFF2-40B4-BE49-F238E27FC236}">
                <a16:creationId xmlns:a16="http://schemas.microsoft.com/office/drawing/2014/main" id="{5358D72D-3682-4C24-8D74-1B66D5758211}"/>
              </a:ext>
            </a:extLst>
          </p:cNvPr>
          <p:cNvSpPr>
            <a:spLocks noGrp="1"/>
          </p:cNvSpPr>
          <p:nvPr>
            <p:ph type="body" sz="quarter" idx="26" hasCustomPrompt="1"/>
          </p:nvPr>
        </p:nvSpPr>
        <p:spPr>
          <a:xfrm>
            <a:off x="6210298" y="2829762"/>
            <a:ext cx="5324400" cy="1233295"/>
          </a:xfrm>
          <a:prstGeom prst="rect">
            <a:avLst/>
          </a:prstGeom>
        </p:spPr>
        <p:txBody>
          <a:bodyPr lIns="0" tIns="0" rIns="0" bIns="0"/>
          <a:lstStyle>
            <a:lvl1pPr marL="0" indent="0">
              <a:buNone/>
              <a:defRPr sz="4000">
                <a:solidFill>
                  <a:schemeClr val="bg1"/>
                </a:solidFill>
              </a:defRPr>
            </a:lvl1pPr>
            <a:lvl2pPr>
              <a:defRPr sz="4000"/>
            </a:lvl2pPr>
            <a:lvl3pPr>
              <a:defRPr sz="4000"/>
            </a:lvl3pPr>
            <a:lvl4pPr>
              <a:defRPr sz="4000"/>
            </a:lvl4pPr>
            <a:lvl5pPr>
              <a:defRPr sz="4000"/>
            </a:lvl5pPr>
          </a:lstStyle>
          <a:p>
            <a:pPr lvl="0"/>
            <a:r>
              <a:rPr lang="en-GB" dirty="0"/>
              <a:t>Value statement or headline.</a:t>
            </a:r>
          </a:p>
        </p:txBody>
      </p:sp>
      <p:sp>
        <p:nvSpPr>
          <p:cNvPr id="14" name="Text Placeholder 4">
            <a:extLst>
              <a:ext uri="{FF2B5EF4-FFF2-40B4-BE49-F238E27FC236}">
                <a16:creationId xmlns:a16="http://schemas.microsoft.com/office/drawing/2014/main" id="{528C92DC-D9EA-4F1E-A648-F7F213DBFBDC}"/>
              </a:ext>
            </a:extLst>
          </p:cNvPr>
          <p:cNvSpPr>
            <a:spLocks noGrp="1"/>
          </p:cNvSpPr>
          <p:nvPr>
            <p:ph type="body" sz="quarter" idx="27" hasCustomPrompt="1"/>
          </p:nvPr>
        </p:nvSpPr>
        <p:spPr>
          <a:xfrm>
            <a:off x="6210411" y="6169025"/>
            <a:ext cx="5322534" cy="236538"/>
          </a:xfrm>
        </p:spPr>
        <p:txBody>
          <a:bodyPr anchor="b">
            <a:noAutofit/>
          </a:bodyPr>
          <a:lstStyle>
            <a:lvl1pPr marL="0" indent="0">
              <a:buNone/>
              <a:defRPr sz="1200">
                <a:solidFill>
                  <a:schemeClr val="bg1"/>
                </a:solidFill>
              </a:defRPr>
            </a:lvl1pPr>
          </a:lstStyle>
          <a:p>
            <a:pPr lvl="0"/>
            <a:r>
              <a:rPr lang="en-GB" dirty="0"/>
              <a:t>Image caption</a:t>
            </a:r>
          </a:p>
        </p:txBody>
      </p:sp>
      <p:sp>
        <p:nvSpPr>
          <p:cNvPr id="2" name="Footer Placeholder 1">
            <a:extLst>
              <a:ext uri="{FF2B5EF4-FFF2-40B4-BE49-F238E27FC236}">
                <a16:creationId xmlns:a16="http://schemas.microsoft.com/office/drawing/2014/main" id="{0EFB5752-C9F0-4ED5-8347-076F042390CA}"/>
              </a:ext>
            </a:extLst>
          </p:cNvPr>
          <p:cNvSpPr>
            <a:spLocks noGrp="1"/>
          </p:cNvSpPr>
          <p:nvPr>
            <p:ph type="ftr" sz="quarter" idx="28"/>
          </p:nvPr>
        </p:nvSpPr>
        <p:spPr/>
        <p:txBody>
          <a:bodyPr/>
          <a:lstStyle>
            <a:lvl1pPr>
              <a:defRPr>
                <a:solidFill>
                  <a:schemeClr val="bg2"/>
                </a:solidFill>
              </a:defRPr>
            </a:lvl1pPr>
          </a:lstStyle>
          <a:p>
            <a:endParaRPr lang="en-GB" dirty="0"/>
          </a:p>
        </p:txBody>
      </p:sp>
      <p:sp>
        <p:nvSpPr>
          <p:cNvPr id="4" name="Slide Number Placeholder 3">
            <a:extLst>
              <a:ext uri="{FF2B5EF4-FFF2-40B4-BE49-F238E27FC236}">
                <a16:creationId xmlns:a16="http://schemas.microsoft.com/office/drawing/2014/main" id="{245DCA93-8550-4F0B-8AD2-EB331604A3F5}"/>
              </a:ext>
            </a:extLst>
          </p:cNvPr>
          <p:cNvSpPr>
            <a:spLocks noGrp="1"/>
          </p:cNvSpPr>
          <p:nvPr>
            <p:ph type="sldNum" sz="quarter" idx="29"/>
          </p:nvPr>
        </p:nvSpPr>
        <p:spPr/>
        <p:txBody>
          <a:bodyPr/>
          <a:lstStyle>
            <a:lvl1pPr>
              <a:defRPr>
                <a:solidFill>
                  <a:schemeClr val="bg2"/>
                </a:solidFill>
              </a:defRPr>
            </a:lvl1pPr>
          </a:lstStyle>
          <a:p>
            <a:fld id="{1BE232AB-0B06-425F-9ADD-32A9A3D01189}" type="slidenum">
              <a:rPr lang="en-GB" smtClean="0"/>
              <a:pPr/>
              <a:t>‹#›</a:t>
            </a:fld>
            <a:endParaRPr lang="en-GB" dirty="0"/>
          </a:p>
        </p:txBody>
      </p:sp>
      <p:sp>
        <p:nvSpPr>
          <p:cNvPr id="15" name="Picture Placeholder 14">
            <a:extLst>
              <a:ext uri="{FF2B5EF4-FFF2-40B4-BE49-F238E27FC236}">
                <a16:creationId xmlns:a16="http://schemas.microsoft.com/office/drawing/2014/main" id="{AA89F144-0437-4158-BDC0-52ACE9C6D93D}"/>
              </a:ext>
            </a:extLst>
          </p:cNvPr>
          <p:cNvSpPr>
            <a:spLocks noGrp="1"/>
          </p:cNvSpPr>
          <p:nvPr>
            <p:ph type="pic" sz="quarter" idx="25" hasCustomPrompt="1"/>
          </p:nvPr>
        </p:nvSpPr>
        <p:spPr>
          <a:xfrm>
            <a:off x="10375384" y="357878"/>
            <a:ext cx="1157804" cy="304111"/>
          </a:xfrm>
          <a:prstGeom prst="rect">
            <a:avLst/>
          </a:prstGeom>
          <a:blipFill dpi="0" rotWithShape="1">
            <a:blip r:embed="rId2">
              <a:extLst>
                <a:ext uri="{96DAC541-7B7A-43D3-8B79-37D633B846F1}">
                  <asvg:svgBlip xmlns:asvg="http://schemas.microsoft.com/office/drawing/2016/SVG/main" r:embed="rId3"/>
                </a:ext>
              </a:extLst>
            </a:blip>
            <a:srcRect/>
            <a:stretch>
              <a:fillRect/>
            </a:stretch>
          </a:blipFill>
        </p:spPr>
        <p:txBody>
          <a:bodyPr/>
          <a:lstStyle>
            <a:lvl1pPr>
              <a:defRPr sz="100">
                <a:noFill/>
              </a:defRPr>
            </a:lvl1pPr>
          </a:lstStyle>
          <a:p>
            <a:endParaRPr/>
          </a:p>
        </p:txBody>
      </p:sp>
      <p:sp>
        <p:nvSpPr>
          <p:cNvPr id="12" name="Text Placeholder 17">
            <a:extLst>
              <a:ext uri="{FF2B5EF4-FFF2-40B4-BE49-F238E27FC236}">
                <a16:creationId xmlns:a16="http://schemas.microsoft.com/office/drawing/2014/main" id="{D9A39177-17B9-4B40-AC65-B8FBC856C19E}"/>
              </a:ext>
            </a:extLst>
          </p:cNvPr>
          <p:cNvSpPr>
            <a:spLocks noGrp="1"/>
          </p:cNvSpPr>
          <p:nvPr>
            <p:ph type="body" sz="quarter" idx="22" hasCustomPrompt="1"/>
          </p:nvPr>
        </p:nvSpPr>
        <p:spPr>
          <a:xfrm>
            <a:off x="6210298" y="4424593"/>
            <a:ext cx="5324400" cy="651861"/>
          </a:xfrm>
          <a:prstGeom prst="rect">
            <a:avLst/>
          </a:prstGeom>
        </p:spPr>
        <p:txBody>
          <a:bodyPr lIns="0" tIns="0" rIns="0" bIns="0">
            <a:noAutofit/>
          </a:bodyPr>
          <a:lstStyle>
            <a:lvl1pPr marL="0" indent="0">
              <a:lnSpc>
                <a:spcPct val="100000"/>
              </a:lnSpc>
              <a:spcBef>
                <a:spcPts val="0"/>
              </a:spcBef>
              <a:buFontTx/>
              <a:buNone/>
              <a:defRPr sz="1600">
                <a:solidFill>
                  <a:schemeClr val="bg1"/>
                </a:solidFill>
                <a:latin typeface="Times New Roman" panose="02020603050405020304" pitchFamily="18" charset="0"/>
                <a:cs typeface="Times New Roman" panose="02020603050405020304" pitchFamily="18" charset="0"/>
              </a:defRPr>
            </a:lvl1pPr>
          </a:lstStyle>
          <a:p>
            <a:pPr lvl="0"/>
            <a:r>
              <a:rPr lang="en-GB" dirty="0"/>
              <a:t>Supporting copy, 25 words</a:t>
            </a:r>
          </a:p>
        </p:txBody>
      </p:sp>
      <p:sp>
        <p:nvSpPr>
          <p:cNvPr id="16" name="Copyright">
            <a:extLst>
              <a:ext uri="{FF2B5EF4-FFF2-40B4-BE49-F238E27FC236}">
                <a16:creationId xmlns:a16="http://schemas.microsoft.com/office/drawing/2014/main" id="{26B28194-B07A-45AB-9333-5AF168E3549B}"/>
              </a:ext>
            </a:extLst>
          </p:cNvPr>
          <p:cNvSpPr>
            <a:spLocks noGrp="1"/>
          </p:cNvSpPr>
          <p:nvPr>
            <p:ph type="body" sz="quarter" idx="30" hasCustomPrompt="1"/>
          </p:nvPr>
        </p:nvSpPr>
        <p:spPr>
          <a:xfrm rot="16200000">
            <a:off x="-1450198" y="3932095"/>
            <a:ext cx="4356125" cy="120705"/>
          </a:xfrm>
        </p:spPr>
        <p:txBody>
          <a:bodyPr anchor="ctr"/>
          <a:lstStyle>
            <a:lvl1pPr marL="0" indent="0" algn="l">
              <a:buNone/>
              <a:defRPr sz="800">
                <a:solidFill>
                  <a:schemeClr val="bg2"/>
                </a:solidFill>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54832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8CA4C-D81B-8196-2E28-A50ACA12D8D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3C53CF3-7B52-2203-B990-BF1CC4E647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BD5ED40-AD68-C2C0-52EA-51A81E46258D}"/>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B0996DDA-5C59-E091-6E89-B95A89711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EDA95-732F-479F-409F-2DAD1B8AA97E}"/>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254613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x text or im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2410B8-7C3D-484E-9302-3E6968656FA1}"/>
              </a:ext>
            </a:extLst>
          </p:cNvPr>
          <p:cNvSpPr>
            <a:spLocks noGrp="1"/>
          </p:cNvSpPr>
          <p:nvPr>
            <p:ph type="title" hasCustomPrompt="1"/>
          </p:nvPr>
        </p:nvSpPr>
        <p:spPr/>
        <p:txBody>
          <a:bodyPr/>
          <a:lstStyle>
            <a:lvl1pPr>
              <a:defRPr/>
            </a:lvl1pPr>
          </a:lstStyle>
          <a:p>
            <a:r>
              <a:rPr lang="en-GB" dirty="0"/>
              <a:t>Slide title</a:t>
            </a:r>
          </a:p>
        </p:txBody>
      </p:sp>
      <p:sp>
        <p:nvSpPr>
          <p:cNvPr id="7" name="Picture Placeholder 16">
            <a:extLst>
              <a:ext uri="{FF2B5EF4-FFF2-40B4-BE49-F238E27FC236}">
                <a16:creationId xmlns:a16="http://schemas.microsoft.com/office/drawing/2014/main" id="{4961DAD4-E8B8-4FF0-A559-111159986D90}"/>
              </a:ext>
            </a:extLst>
          </p:cNvPr>
          <p:cNvSpPr>
            <a:spLocks noGrp="1"/>
          </p:cNvSpPr>
          <p:nvPr>
            <p:ph type="pic" sz="quarter" idx="13" hasCustomPrompt="1"/>
          </p:nvPr>
        </p:nvSpPr>
        <p:spPr>
          <a:xfrm>
            <a:off x="658813" y="1811339"/>
            <a:ext cx="10874375" cy="4354512"/>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
        <p:nvSpPr>
          <p:cNvPr id="6" name="Copyright">
            <a:extLst>
              <a:ext uri="{FF2B5EF4-FFF2-40B4-BE49-F238E27FC236}">
                <a16:creationId xmlns:a16="http://schemas.microsoft.com/office/drawing/2014/main" id="{74380270-8197-433E-A5D1-E3D82ED4127D}"/>
              </a:ext>
            </a:extLst>
          </p:cNvPr>
          <p:cNvSpPr>
            <a:spLocks noGrp="1"/>
          </p:cNvSpPr>
          <p:nvPr>
            <p:ph type="body" sz="quarter" idx="28" hasCustomPrompt="1"/>
          </p:nvPr>
        </p:nvSpPr>
        <p:spPr>
          <a:xfrm rot="16200000">
            <a:off x="9291598" y="3932095"/>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4246112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ro Project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p>
            <a:r>
              <a:rPr lang="en-GB" dirty="0"/>
              <a:t>Project title </a:t>
            </a:r>
            <a:br>
              <a:rPr lang="en-GB" dirty="0"/>
            </a:br>
            <a:r>
              <a:rPr lang="en-GB" dirty="0"/>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C618A0A1-0C41-4356-B539-41589BCD47A6}"/>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378900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st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p>
            <a:r>
              <a:rPr lang="en-GB" dirty="0"/>
              <a:t>Project title </a:t>
            </a:r>
            <a:br>
              <a:rPr lang="en-GB" dirty="0"/>
            </a:br>
            <a:r>
              <a:rPr lang="en-GB" dirty="0"/>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4C55AA7F-7F5F-4DD5-975C-5E71125E73BA}"/>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8544209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ro Project 2">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4357688" y="0"/>
            <a:ext cx="7834312"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2846452"/>
            <a:ext cx="3468689" cy="582548"/>
          </a:xfrm>
        </p:spPr>
        <p:txBody>
          <a:bodyPr/>
          <a:lstStyle>
            <a:lvl1pPr>
              <a:defRPr>
                <a:solidFill>
                  <a:schemeClr val="bg1"/>
                </a:solidFill>
              </a:defRPr>
            </a:lvl1pPr>
          </a:lstStyle>
          <a:p>
            <a:r>
              <a:rPr lang="en-GB" dirty="0"/>
              <a:t>Project title </a:t>
            </a:r>
            <a:br>
              <a:rPr lang="en-GB" dirty="0"/>
            </a:br>
            <a:r>
              <a:rPr lang="en-GB" dirty="0"/>
              <a:t>and location</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2448063"/>
            <a:ext cx="3468689" cy="246221"/>
          </a:xfrm>
        </p:spPr>
        <p:txBody>
          <a:bodyPr lIns="0" tIns="0" rIns="0" bIns="0">
            <a:noAutofit/>
          </a:bodyPr>
          <a:lstStyle>
            <a:lvl1pPr marL="0" indent="0" algn="l">
              <a:buNone/>
              <a:defRPr lang="en-GB" sz="1600" b="1" kern="1200" dirty="0">
                <a:solidFill>
                  <a:schemeClr val="bg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lvl1pPr>
              <a:defRPr>
                <a:solidFill>
                  <a:schemeClr val="bg1"/>
                </a:solidFill>
              </a:defRPr>
            </a:lvl1p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B103D9E7-7EBB-4C59-9839-7BB8AD86889D}"/>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734995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1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6210300" y="0"/>
            <a:ext cx="5981700"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9" name="Copyright">
            <a:extLst>
              <a:ext uri="{FF2B5EF4-FFF2-40B4-BE49-F238E27FC236}">
                <a16:creationId xmlns:a16="http://schemas.microsoft.com/office/drawing/2014/main" id="{7AECFC4F-8375-498A-991F-37153AF1D3B4}"/>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659073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sting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6210300" y="0"/>
            <a:ext cx="5981700"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772E8618-79E2-441E-943F-50F0CC1684F4}"/>
              </a:ext>
            </a:extLst>
          </p:cNvPr>
          <p:cNvSpPr>
            <a:spLocks noGrp="1"/>
          </p:cNvSpPr>
          <p:nvPr>
            <p:ph type="body" sz="quarter" idx="28" hasCustomPrompt="1"/>
          </p:nvPr>
        </p:nvSpPr>
        <p:spPr>
          <a:xfrm rot="16200000">
            <a:off x="9291598" y="3929047"/>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22099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H version_Text + 1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EC44DA-96B3-4536-A2BE-A4A4C39FEC2A}"/>
              </a:ext>
            </a:extLst>
          </p:cNvPr>
          <p:cNvSpPr>
            <a:spLocks noGrp="1"/>
          </p:cNvSpPr>
          <p:nvPr>
            <p:ph type="pic" sz="quarter" idx="13" hasCustomPrompt="1"/>
          </p:nvPr>
        </p:nvSpPr>
        <p:spPr>
          <a:xfrm>
            <a:off x="6210300" y="0"/>
            <a:ext cx="5981700" cy="6858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3" name="Text Placeholder 2">
            <a:extLst>
              <a:ext uri="{FF2B5EF4-FFF2-40B4-BE49-F238E27FC236}">
                <a16:creationId xmlns:a16="http://schemas.microsoft.com/office/drawing/2014/main" id="{4CB4183B-83D1-4CB6-8A61-E23A5C30DC9B}"/>
              </a:ext>
            </a:extLst>
          </p:cNvPr>
          <p:cNvSpPr>
            <a:spLocks noGrp="1"/>
          </p:cNvSpPr>
          <p:nvPr>
            <p:ph type="body" sz="quarter" idx="25"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2" name="Title 1">
            <a:extLst>
              <a:ext uri="{FF2B5EF4-FFF2-40B4-BE49-F238E27FC236}">
                <a16:creationId xmlns:a16="http://schemas.microsoft.com/office/drawing/2014/main" id="{8691776F-8976-490C-A8A6-7D91B90A06C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0" name="Subtitle 2">
            <a:extLst>
              <a:ext uri="{FF2B5EF4-FFF2-40B4-BE49-F238E27FC236}">
                <a16:creationId xmlns:a16="http://schemas.microsoft.com/office/drawing/2014/main" id="{C33A2356-8DEE-4080-8A9C-B49575067F68}"/>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4" name="Footer Placeholder 3">
            <a:extLst>
              <a:ext uri="{FF2B5EF4-FFF2-40B4-BE49-F238E27FC236}">
                <a16:creationId xmlns:a16="http://schemas.microsoft.com/office/drawing/2014/main" id="{5235D156-7C1E-46E5-86E8-2C76EDA14D72}"/>
              </a:ext>
            </a:extLst>
          </p:cNvPr>
          <p:cNvSpPr>
            <a:spLocks noGrp="1"/>
          </p:cNvSpPr>
          <p:nvPr>
            <p:ph type="ftr" sz="quarter" idx="26"/>
          </p:nvPr>
        </p:nvSpPr>
        <p:spPr/>
        <p:txBody>
          <a:bodyPr/>
          <a:lstStyle/>
          <a:p>
            <a:endParaRPr lang="en-GB" dirty="0"/>
          </a:p>
        </p:txBody>
      </p:sp>
      <p:sp>
        <p:nvSpPr>
          <p:cNvPr id="5" name="Slide Number Placeholder 4">
            <a:extLst>
              <a:ext uri="{FF2B5EF4-FFF2-40B4-BE49-F238E27FC236}">
                <a16:creationId xmlns:a16="http://schemas.microsoft.com/office/drawing/2014/main" id="{78528DD2-2CE1-49A4-B9BF-897CC02BB95A}"/>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9" name="Copyright">
            <a:extLst>
              <a:ext uri="{FF2B5EF4-FFF2-40B4-BE49-F238E27FC236}">
                <a16:creationId xmlns:a16="http://schemas.microsoft.com/office/drawing/2014/main" id="{CE23DF35-FFD6-46A0-BDB8-3327ABA5D765}"/>
              </a:ext>
            </a:extLst>
          </p:cNvPr>
          <p:cNvSpPr>
            <a:spLocks noGrp="1"/>
          </p:cNvSpPr>
          <p:nvPr>
            <p:ph type="body" sz="quarter" idx="28"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5962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2 images landscap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6" y="0"/>
            <a:ext cx="5978523" cy="3429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3476" y="3429000"/>
            <a:ext cx="5978523" cy="3424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5" name="Copyright">
            <a:extLst>
              <a:ext uri="{FF2B5EF4-FFF2-40B4-BE49-F238E27FC236}">
                <a16:creationId xmlns:a16="http://schemas.microsoft.com/office/drawing/2014/main" id="{A4A7345B-4D74-49C1-930D-4BBB5DA9EEB3}"/>
              </a:ext>
            </a:extLst>
          </p:cNvPr>
          <p:cNvSpPr>
            <a:spLocks noGrp="1"/>
          </p:cNvSpPr>
          <p:nvPr>
            <p:ph type="body" sz="quarter" idx="29" hasCustomPrompt="1"/>
          </p:nvPr>
        </p:nvSpPr>
        <p:spPr>
          <a:xfrm rot="16200000">
            <a:off x="10480764"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8" name="Copyright">
            <a:extLst>
              <a:ext uri="{FF2B5EF4-FFF2-40B4-BE49-F238E27FC236}">
                <a16:creationId xmlns:a16="http://schemas.microsoft.com/office/drawing/2014/main" id="{54D6592C-B81E-4F2C-B832-B37C57FA122A}"/>
              </a:ext>
            </a:extLst>
          </p:cNvPr>
          <p:cNvSpPr>
            <a:spLocks noGrp="1"/>
          </p:cNvSpPr>
          <p:nvPr>
            <p:ph type="body" sz="quarter" idx="30" hasCustomPrompt="1"/>
          </p:nvPr>
        </p:nvSpPr>
        <p:spPr>
          <a:xfrm rot="16200000">
            <a:off x="10480765" y="1753221"/>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949422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 2 images portrai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3477" y="4666"/>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0"/>
            <a:ext cx="2988000" cy="6853334"/>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2" name="Copyright">
            <a:extLst>
              <a:ext uri="{FF2B5EF4-FFF2-40B4-BE49-F238E27FC236}">
                <a16:creationId xmlns:a16="http://schemas.microsoft.com/office/drawing/2014/main" id="{02980B71-BDCC-4079-B6D7-3CC746B41488}"/>
              </a:ext>
            </a:extLst>
          </p:cNvPr>
          <p:cNvSpPr>
            <a:spLocks noGrp="1"/>
          </p:cNvSpPr>
          <p:nvPr>
            <p:ph type="body" sz="quarter" idx="29" hasCustomPrompt="1"/>
          </p:nvPr>
        </p:nvSpPr>
        <p:spPr>
          <a:xfrm rot="16200000">
            <a:off x="9742702"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5" name="Copyright">
            <a:extLst>
              <a:ext uri="{FF2B5EF4-FFF2-40B4-BE49-F238E27FC236}">
                <a16:creationId xmlns:a16="http://schemas.microsoft.com/office/drawing/2014/main" id="{A91B7738-066C-4911-AC10-569A55E17FD6}"/>
              </a:ext>
            </a:extLst>
          </p:cNvPr>
          <p:cNvSpPr>
            <a:spLocks noGrp="1"/>
          </p:cNvSpPr>
          <p:nvPr>
            <p:ph type="body" sz="quarter" idx="30" hasCustomPrompt="1"/>
          </p:nvPr>
        </p:nvSpPr>
        <p:spPr>
          <a:xfrm rot="16200000">
            <a:off x="6816453" y="4422823"/>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706658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 4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1477" y="13998"/>
            <a:ext cx="2988000" cy="34308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3427200"/>
            <a:ext cx="2988000" cy="34308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0" name="Copyright">
            <a:extLst>
              <a:ext uri="{FF2B5EF4-FFF2-40B4-BE49-F238E27FC236}">
                <a16:creationId xmlns:a16="http://schemas.microsoft.com/office/drawing/2014/main" id="{C6A9BF4B-165D-4233-A4AE-023A5ABBEDE2}"/>
              </a:ext>
            </a:extLst>
          </p:cNvPr>
          <p:cNvSpPr>
            <a:spLocks noGrp="1"/>
          </p:cNvSpPr>
          <p:nvPr>
            <p:ph type="body" sz="quarter" idx="29" hasCustomPrompt="1"/>
          </p:nvPr>
        </p:nvSpPr>
        <p:spPr>
          <a:xfrm rot="16200000">
            <a:off x="10480764"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1" name="Copyright">
            <a:extLst>
              <a:ext uri="{FF2B5EF4-FFF2-40B4-BE49-F238E27FC236}">
                <a16:creationId xmlns:a16="http://schemas.microsoft.com/office/drawing/2014/main" id="{8F8B7E56-553E-4DA9-BD1C-5D50952E0DCF}"/>
              </a:ext>
            </a:extLst>
          </p:cNvPr>
          <p:cNvSpPr>
            <a:spLocks noGrp="1"/>
          </p:cNvSpPr>
          <p:nvPr>
            <p:ph type="body" sz="quarter" idx="30" hasCustomPrompt="1"/>
          </p:nvPr>
        </p:nvSpPr>
        <p:spPr>
          <a:xfrm rot="16200000">
            <a:off x="7554515" y="5160885"/>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2" name="Copyright">
            <a:extLst>
              <a:ext uri="{FF2B5EF4-FFF2-40B4-BE49-F238E27FC236}">
                <a16:creationId xmlns:a16="http://schemas.microsoft.com/office/drawing/2014/main" id="{34CEC00F-8512-460C-9061-435C1FC758AA}"/>
              </a:ext>
            </a:extLst>
          </p:cNvPr>
          <p:cNvSpPr>
            <a:spLocks noGrp="1"/>
          </p:cNvSpPr>
          <p:nvPr>
            <p:ph type="body" sz="quarter" idx="50" hasCustomPrompt="1"/>
          </p:nvPr>
        </p:nvSpPr>
        <p:spPr>
          <a:xfrm rot="16200000">
            <a:off x="10480765" y="180503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3" name="Copyright">
            <a:extLst>
              <a:ext uri="{FF2B5EF4-FFF2-40B4-BE49-F238E27FC236}">
                <a16:creationId xmlns:a16="http://schemas.microsoft.com/office/drawing/2014/main" id="{CC1F608D-03EF-4B00-A8C1-A5D9080D1FE8}"/>
              </a:ext>
            </a:extLst>
          </p:cNvPr>
          <p:cNvSpPr>
            <a:spLocks noGrp="1"/>
          </p:cNvSpPr>
          <p:nvPr>
            <p:ph type="body" sz="quarter" idx="51" hasCustomPrompt="1"/>
          </p:nvPr>
        </p:nvSpPr>
        <p:spPr>
          <a:xfrm rot="16200000">
            <a:off x="7554516" y="180503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730626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2028E-7595-BF9F-2B15-B6D4EAB922F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D0B71C7-3739-E8A8-017E-DFFE43058CB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09F0C24-70F9-B3D6-00CA-256B223EF5E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4D6EF44-C15D-9127-03D3-FAF9DA51E389}"/>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6" name="Footer Placeholder 5">
            <a:extLst>
              <a:ext uri="{FF2B5EF4-FFF2-40B4-BE49-F238E27FC236}">
                <a16:creationId xmlns:a16="http://schemas.microsoft.com/office/drawing/2014/main" id="{6B422CF7-8D47-C708-A6A4-4ADD7980F5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E0270-3E55-758B-7928-70934C8A0617}"/>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2838265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6 imag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3" name="Subtitle 2">
            <a:extLst>
              <a:ext uri="{FF2B5EF4-FFF2-40B4-BE49-F238E27FC236}">
                <a16:creationId xmlns:a16="http://schemas.microsoft.com/office/drawing/2014/main" id="{C99280FD-79BD-466C-AAFB-08DF3DCD1E17}"/>
              </a:ext>
            </a:extLst>
          </p:cNvPr>
          <p:cNvSpPr>
            <a:spLocks noGrp="1"/>
          </p:cNvSpPr>
          <p:nvPr>
            <p:ph type="subTitle" idx="1" hasCustomPrompt="1"/>
          </p:nvPr>
        </p:nvSpPr>
        <p:spPr>
          <a:xfrm>
            <a:off x="658811" y="1306800"/>
            <a:ext cx="5319712"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14" name="Text Placeholder 2">
            <a:extLst>
              <a:ext uri="{FF2B5EF4-FFF2-40B4-BE49-F238E27FC236}">
                <a16:creationId xmlns:a16="http://schemas.microsoft.com/office/drawing/2014/main" id="{1B4759FA-0DD1-4D6E-BF7F-14EB13925F96}"/>
              </a:ext>
            </a:extLst>
          </p:cNvPr>
          <p:cNvSpPr>
            <a:spLocks noGrp="1"/>
          </p:cNvSpPr>
          <p:nvPr>
            <p:ph type="body" sz="quarter" idx="26" hasCustomPrompt="1"/>
          </p:nvPr>
        </p:nvSpPr>
        <p:spPr>
          <a:xfrm>
            <a:off x="658813" y="1811337"/>
            <a:ext cx="5319712" cy="4103141"/>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dirty="0"/>
              <a:t>Click to add text </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219019"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9204000" y="0"/>
            <a:ext cx="2988000" cy="2286000"/>
          </a:xfrm>
          <a:prstGeom prst="rect">
            <a:avLst/>
          </a:prstGeom>
          <a:solidFill>
            <a:schemeClr val="bg1">
              <a:lumMod val="95000"/>
            </a:schemeClr>
          </a:solidFill>
        </p:spPr>
        <p:txBody>
          <a:bodyPr tIns="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12" name="Picture Placeholder 2">
            <a:extLst>
              <a:ext uri="{FF2B5EF4-FFF2-40B4-BE49-F238E27FC236}">
                <a16:creationId xmlns:a16="http://schemas.microsoft.com/office/drawing/2014/main" id="{CFF9D9D6-58B5-43C0-812B-30CAFE4D7A11}"/>
              </a:ext>
            </a:extLst>
          </p:cNvPr>
          <p:cNvSpPr>
            <a:spLocks noGrp="1"/>
          </p:cNvSpPr>
          <p:nvPr>
            <p:ph type="pic" sz="quarter" idx="46" hasCustomPrompt="1"/>
          </p:nvPr>
        </p:nvSpPr>
        <p:spPr>
          <a:xfrm>
            <a:off x="6219019"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2">
            <a:extLst>
              <a:ext uri="{FF2B5EF4-FFF2-40B4-BE49-F238E27FC236}">
                <a16:creationId xmlns:a16="http://schemas.microsoft.com/office/drawing/2014/main" id="{DD61791A-6DA9-49D9-9AB4-C7E28CACC509}"/>
              </a:ext>
            </a:extLst>
          </p:cNvPr>
          <p:cNvSpPr>
            <a:spLocks noGrp="1"/>
          </p:cNvSpPr>
          <p:nvPr>
            <p:ph type="pic" sz="quarter" idx="49" hasCustomPrompt="1"/>
          </p:nvPr>
        </p:nvSpPr>
        <p:spPr>
          <a:xfrm>
            <a:off x="9204000" y="2281335"/>
            <a:ext cx="2988000" cy="2286000"/>
          </a:xfrm>
          <a:prstGeom prst="rect">
            <a:avLst/>
          </a:prstGeom>
          <a:solidFill>
            <a:schemeClr val="bg1">
              <a:lumMod val="95000"/>
            </a:schemeClr>
          </a:solidFill>
        </p:spPr>
        <p:txBody>
          <a:bodyPr tIns="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6" name="Picture Placeholder 5">
            <a:extLst>
              <a:ext uri="{FF2B5EF4-FFF2-40B4-BE49-F238E27FC236}">
                <a16:creationId xmlns:a16="http://schemas.microsoft.com/office/drawing/2014/main" id="{9C85EF5F-A950-4EEB-912E-C1344B499871}"/>
              </a:ext>
            </a:extLst>
          </p:cNvPr>
          <p:cNvSpPr>
            <a:spLocks noGrp="1"/>
          </p:cNvSpPr>
          <p:nvPr>
            <p:ph type="pic" sz="quarter" idx="61" hasCustomPrompt="1"/>
          </p:nvPr>
        </p:nvSpPr>
        <p:spPr>
          <a:xfrm>
            <a:off x="6219019" y="4544291"/>
            <a:ext cx="2988000" cy="2313709"/>
          </a:xfrm>
          <a:solidFill>
            <a:schemeClr val="bg1">
              <a:lumMod val="95000"/>
            </a:schemeClr>
          </a:solidFill>
        </p:spPr>
        <p:txBody>
          <a:bodyPr tIns="0" anchor="ctr" anchorCtr="0"/>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Picture Placeholder 8">
            <a:extLst>
              <a:ext uri="{FF2B5EF4-FFF2-40B4-BE49-F238E27FC236}">
                <a16:creationId xmlns:a16="http://schemas.microsoft.com/office/drawing/2014/main" id="{9F4798DC-9296-4D30-9DA5-BDC358E6EF43}"/>
              </a:ext>
            </a:extLst>
          </p:cNvPr>
          <p:cNvSpPr>
            <a:spLocks noGrp="1"/>
          </p:cNvSpPr>
          <p:nvPr>
            <p:ph type="pic" sz="quarter" idx="62" hasCustomPrompt="1"/>
          </p:nvPr>
        </p:nvSpPr>
        <p:spPr>
          <a:xfrm>
            <a:off x="9204000" y="4544291"/>
            <a:ext cx="2988000" cy="2313709"/>
          </a:xfrm>
          <a:solidFill>
            <a:schemeClr val="bg1">
              <a:lumMod val="95000"/>
            </a:schemeClr>
          </a:solidFill>
        </p:spPr>
        <p:txBody>
          <a:bodyPr tIns="0" anchor="ctr" anchorCtr="0"/>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2" name="Copyright">
            <a:extLst>
              <a:ext uri="{FF2B5EF4-FFF2-40B4-BE49-F238E27FC236}">
                <a16:creationId xmlns:a16="http://schemas.microsoft.com/office/drawing/2014/main" id="{F4C3D172-D8AB-40B9-AD21-E3633B281482}"/>
              </a:ext>
            </a:extLst>
          </p:cNvPr>
          <p:cNvSpPr>
            <a:spLocks noGrp="1"/>
          </p:cNvSpPr>
          <p:nvPr>
            <p:ph type="body" sz="quarter" idx="29" hasCustomPrompt="1"/>
          </p:nvPr>
        </p:nvSpPr>
        <p:spPr>
          <a:xfrm rot="16200000">
            <a:off x="11020764" y="570088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3" name="Copyright">
            <a:extLst>
              <a:ext uri="{FF2B5EF4-FFF2-40B4-BE49-F238E27FC236}">
                <a16:creationId xmlns:a16="http://schemas.microsoft.com/office/drawing/2014/main" id="{E07B621F-C3D1-402D-8EC2-6149DBF2C882}"/>
              </a:ext>
            </a:extLst>
          </p:cNvPr>
          <p:cNvSpPr>
            <a:spLocks noGrp="1"/>
          </p:cNvSpPr>
          <p:nvPr>
            <p:ph type="body" sz="quarter" idx="30" hasCustomPrompt="1"/>
          </p:nvPr>
        </p:nvSpPr>
        <p:spPr>
          <a:xfrm rot="16200000">
            <a:off x="8094515" y="570088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4" name="Copyright">
            <a:extLst>
              <a:ext uri="{FF2B5EF4-FFF2-40B4-BE49-F238E27FC236}">
                <a16:creationId xmlns:a16="http://schemas.microsoft.com/office/drawing/2014/main" id="{30093E19-D22B-454E-B253-1E3037C14F47}"/>
              </a:ext>
            </a:extLst>
          </p:cNvPr>
          <p:cNvSpPr>
            <a:spLocks noGrp="1"/>
          </p:cNvSpPr>
          <p:nvPr>
            <p:ph type="body" sz="quarter" idx="63" hasCustomPrompt="1"/>
          </p:nvPr>
        </p:nvSpPr>
        <p:spPr>
          <a:xfrm rot="16200000">
            <a:off x="11020765" y="336916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5" name="Copyright">
            <a:extLst>
              <a:ext uri="{FF2B5EF4-FFF2-40B4-BE49-F238E27FC236}">
                <a16:creationId xmlns:a16="http://schemas.microsoft.com/office/drawing/2014/main" id="{9CC18F20-0ED4-4F22-9C04-D7DF968B573C}"/>
              </a:ext>
            </a:extLst>
          </p:cNvPr>
          <p:cNvSpPr>
            <a:spLocks noGrp="1"/>
          </p:cNvSpPr>
          <p:nvPr>
            <p:ph type="body" sz="quarter" idx="64" hasCustomPrompt="1"/>
          </p:nvPr>
        </p:nvSpPr>
        <p:spPr>
          <a:xfrm rot="16200000">
            <a:off x="8094516" y="3369165"/>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6" name="Copyright">
            <a:extLst>
              <a:ext uri="{FF2B5EF4-FFF2-40B4-BE49-F238E27FC236}">
                <a16:creationId xmlns:a16="http://schemas.microsoft.com/office/drawing/2014/main" id="{220A206B-2A5A-432F-B817-4CF5D5214EE1}"/>
              </a:ext>
            </a:extLst>
          </p:cNvPr>
          <p:cNvSpPr>
            <a:spLocks noGrp="1"/>
          </p:cNvSpPr>
          <p:nvPr>
            <p:ph type="body" sz="quarter" idx="65" hasCustomPrompt="1"/>
          </p:nvPr>
        </p:nvSpPr>
        <p:spPr>
          <a:xfrm rot="16200000">
            <a:off x="11020766" y="1138029"/>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7" name="Copyright">
            <a:extLst>
              <a:ext uri="{FF2B5EF4-FFF2-40B4-BE49-F238E27FC236}">
                <a16:creationId xmlns:a16="http://schemas.microsoft.com/office/drawing/2014/main" id="{47A70906-00C8-46B4-A8C8-E1DEAC6A2040}"/>
              </a:ext>
            </a:extLst>
          </p:cNvPr>
          <p:cNvSpPr>
            <a:spLocks noGrp="1"/>
          </p:cNvSpPr>
          <p:nvPr>
            <p:ph type="body" sz="quarter" idx="66" hasCustomPrompt="1"/>
          </p:nvPr>
        </p:nvSpPr>
        <p:spPr>
          <a:xfrm rot="16200000">
            <a:off x="8094517" y="1138029"/>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632333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x Case Studi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6A74B7-0138-4C1A-B192-C4EDDAF5BCE6}"/>
              </a:ext>
            </a:extLst>
          </p:cNvPr>
          <p:cNvSpPr>
            <a:spLocks noGrp="1"/>
          </p:cNvSpPr>
          <p:nvPr>
            <p:ph type="title" hasCustomPrompt="1"/>
          </p:nvPr>
        </p:nvSpPr>
        <p:spPr>
          <a:xfrm>
            <a:off x="658299" y="657225"/>
            <a:ext cx="5319714" cy="532800"/>
          </a:xfrm>
        </p:spPr>
        <p:txBody>
          <a:bodyPr/>
          <a:lstStyle/>
          <a:p>
            <a:r>
              <a:rPr lang="en-GB" dirty="0"/>
              <a:t>Slide title</a:t>
            </a:r>
          </a:p>
        </p:txBody>
      </p:sp>
      <p:sp>
        <p:nvSpPr>
          <p:cNvPr id="29" name="Subtitle 2">
            <a:extLst>
              <a:ext uri="{FF2B5EF4-FFF2-40B4-BE49-F238E27FC236}">
                <a16:creationId xmlns:a16="http://schemas.microsoft.com/office/drawing/2014/main" id="{36993849-C70A-43E3-B4BF-04ED2FFD3EB6}"/>
              </a:ext>
            </a:extLst>
          </p:cNvPr>
          <p:cNvSpPr>
            <a:spLocks noGrp="1"/>
          </p:cNvSpPr>
          <p:nvPr>
            <p:ph type="subTitle" idx="1" hasCustomPrompt="1"/>
          </p:nvPr>
        </p:nvSpPr>
        <p:spPr>
          <a:xfrm>
            <a:off x="658812"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8C263C50-11C7-4BFC-AE83-8C2AEB2CE356}"/>
              </a:ext>
            </a:extLst>
          </p:cNvPr>
          <p:cNvSpPr>
            <a:spLocks noGrp="1"/>
          </p:cNvSpPr>
          <p:nvPr>
            <p:ph type="pic" sz="quarter" idx="10" hasCustomPrompt="1"/>
          </p:nvPr>
        </p:nvSpPr>
        <p:spPr>
          <a:xfrm>
            <a:off x="658557"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0" name="Text Placeholder 17">
            <a:extLst>
              <a:ext uri="{FF2B5EF4-FFF2-40B4-BE49-F238E27FC236}">
                <a16:creationId xmlns:a16="http://schemas.microsoft.com/office/drawing/2014/main" id="{DF095D08-9A5A-4A59-BF93-27D1282F1CA7}"/>
              </a:ext>
            </a:extLst>
          </p:cNvPr>
          <p:cNvSpPr>
            <a:spLocks noGrp="1"/>
          </p:cNvSpPr>
          <p:nvPr>
            <p:ph type="body" sz="quarter" idx="42" hasCustomPrompt="1"/>
          </p:nvPr>
        </p:nvSpPr>
        <p:spPr>
          <a:xfrm>
            <a:off x="4363220" y="1819291"/>
            <a:ext cx="162000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9" name="Text Placeholder 17">
            <a:extLst>
              <a:ext uri="{FF2B5EF4-FFF2-40B4-BE49-F238E27FC236}">
                <a16:creationId xmlns:a16="http://schemas.microsoft.com/office/drawing/2014/main" id="{B6BE0C6B-DD4C-454C-89F0-DABA457C6FE6}"/>
              </a:ext>
            </a:extLst>
          </p:cNvPr>
          <p:cNvSpPr>
            <a:spLocks noGrp="1"/>
          </p:cNvSpPr>
          <p:nvPr>
            <p:ph type="body" sz="quarter" idx="13" hasCustomPrompt="1"/>
          </p:nvPr>
        </p:nvSpPr>
        <p:spPr>
          <a:xfrm>
            <a:off x="4357688" y="2428568"/>
            <a:ext cx="1620325"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12" name="Picture Placeholder 2">
            <a:extLst>
              <a:ext uri="{FF2B5EF4-FFF2-40B4-BE49-F238E27FC236}">
                <a16:creationId xmlns:a16="http://schemas.microsoft.com/office/drawing/2014/main" id="{B855C4F6-4FB3-4AA9-B6B4-F8839C2BD317}"/>
              </a:ext>
            </a:extLst>
          </p:cNvPr>
          <p:cNvSpPr>
            <a:spLocks noGrp="1"/>
          </p:cNvSpPr>
          <p:nvPr>
            <p:ph type="pic" sz="quarter" idx="43" hasCustomPrompt="1"/>
          </p:nvPr>
        </p:nvSpPr>
        <p:spPr>
          <a:xfrm>
            <a:off x="6213989" y="1816568"/>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4" name="Text Placeholder 17">
            <a:extLst>
              <a:ext uri="{FF2B5EF4-FFF2-40B4-BE49-F238E27FC236}">
                <a16:creationId xmlns:a16="http://schemas.microsoft.com/office/drawing/2014/main" id="{EC73C621-2D83-4499-A933-1475E5E0A3F0}"/>
              </a:ext>
            </a:extLst>
          </p:cNvPr>
          <p:cNvSpPr>
            <a:spLocks noGrp="1"/>
          </p:cNvSpPr>
          <p:nvPr>
            <p:ph type="body" sz="quarter" idx="53" hasCustomPrompt="1"/>
          </p:nvPr>
        </p:nvSpPr>
        <p:spPr>
          <a:xfrm>
            <a:off x="9912607" y="1811337"/>
            <a:ext cx="1620581"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3" name="Text Placeholder 17">
            <a:extLst>
              <a:ext uri="{FF2B5EF4-FFF2-40B4-BE49-F238E27FC236}">
                <a16:creationId xmlns:a16="http://schemas.microsoft.com/office/drawing/2014/main" id="{78AEEC8B-F04A-4BDA-B86F-0EB589D77105}"/>
              </a:ext>
            </a:extLst>
          </p:cNvPr>
          <p:cNvSpPr>
            <a:spLocks noGrp="1"/>
          </p:cNvSpPr>
          <p:nvPr>
            <p:ph type="body" sz="quarter" idx="52" hasCustomPrompt="1"/>
          </p:nvPr>
        </p:nvSpPr>
        <p:spPr>
          <a:xfrm>
            <a:off x="9912607" y="2428568"/>
            <a:ext cx="1620581"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17" name="Picture Placeholder 2">
            <a:extLst>
              <a:ext uri="{FF2B5EF4-FFF2-40B4-BE49-F238E27FC236}">
                <a16:creationId xmlns:a16="http://schemas.microsoft.com/office/drawing/2014/main" id="{03FF1F2B-D7B4-46D8-A112-C1D8006A5AB4}"/>
              </a:ext>
            </a:extLst>
          </p:cNvPr>
          <p:cNvSpPr>
            <a:spLocks noGrp="1"/>
          </p:cNvSpPr>
          <p:nvPr>
            <p:ph type="pic" sz="quarter" idx="46" hasCustomPrompt="1"/>
          </p:nvPr>
        </p:nvSpPr>
        <p:spPr>
          <a:xfrm>
            <a:off x="658813"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6" name="Text Placeholder 17">
            <a:extLst>
              <a:ext uri="{FF2B5EF4-FFF2-40B4-BE49-F238E27FC236}">
                <a16:creationId xmlns:a16="http://schemas.microsoft.com/office/drawing/2014/main" id="{97FC0C48-2F5A-49DE-A1F7-6D7E7ABC6DFE}"/>
              </a:ext>
            </a:extLst>
          </p:cNvPr>
          <p:cNvSpPr>
            <a:spLocks noGrp="1"/>
          </p:cNvSpPr>
          <p:nvPr>
            <p:ph type="body" sz="quarter" idx="55" hasCustomPrompt="1"/>
          </p:nvPr>
        </p:nvSpPr>
        <p:spPr>
          <a:xfrm>
            <a:off x="4357688" y="4074293"/>
            <a:ext cx="1620325"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5" name="Text Placeholder 17">
            <a:extLst>
              <a:ext uri="{FF2B5EF4-FFF2-40B4-BE49-F238E27FC236}">
                <a16:creationId xmlns:a16="http://schemas.microsoft.com/office/drawing/2014/main" id="{8D755234-5CCB-4162-993B-F41E4FD3E368}"/>
              </a:ext>
            </a:extLst>
          </p:cNvPr>
          <p:cNvSpPr>
            <a:spLocks noGrp="1"/>
          </p:cNvSpPr>
          <p:nvPr>
            <p:ph type="body" sz="quarter" idx="54" hasCustomPrompt="1"/>
          </p:nvPr>
        </p:nvSpPr>
        <p:spPr>
          <a:xfrm>
            <a:off x="4357688" y="4693197"/>
            <a:ext cx="1620325" cy="1474326"/>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20" name="Picture Placeholder 2">
            <a:extLst>
              <a:ext uri="{FF2B5EF4-FFF2-40B4-BE49-F238E27FC236}">
                <a16:creationId xmlns:a16="http://schemas.microsoft.com/office/drawing/2014/main" id="{707FBFC5-529A-439A-9CED-34DCBB7A4D7C}"/>
              </a:ext>
            </a:extLst>
          </p:cNvPr>
          <p:cNvSpPr>
            <a:spLocks noGrp="1"/>
          </p:cNvSpPr>
          <p:nvPr>
            <p:ph type="pic" sz="quarter" idx="49" hasCustomPrompt="1"/>
          </p:nvPr>
        </p:nvSpPr>
        <p:spPr>
          <a:xfrm>
            <a:off x="6213989" y="4079523"/>
            <a:ext cx="3468687" cy="2088000"/>
          </a:xfrm>
          <a:prstGeom prst="rect">
            <a:avLst/>
          </a:prstGeom>
          <a:solidFill>
            <a:schemeClr val="bg1">
              <a:lumMod val="95000"/>
            </a:schemeClr>
          </a:solidFill>
        </p:spPr>
        <p:txBody>
          <a:bodyPr tIns="504000" anchor="ctr">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8" name="Text Placeholder 17">
            <a:extLst>
              <a:ext uri="{FF2B5EF4-FFF2-40B4-BE49-F238E27FC236}">
                <a16:creationId xmlns:a16="http://schemas.microsoft.com/office/drawing/2014/main" id="{F8E85E58-A2F9-4173-8405-C131D957BE6E}"/>
              </a:ext>
            </a:extLst>
          </p:cNvPr>
          <p:cNvSpPr>
            <a:spLocks noGrp="1"/>
          </p:cNvSpPr>
          <p:nvPr>
            <p:ph type="body" sz="quarter" idx="57" hasCustomPrompt="1"/>
          </p:nvPr>
        </p:nvSpPr>
        <p:spPr>
          <a:xfrm>
            <a:off x="9912608" y="4074293"/>
            <a:ext cx="1620580" cy="531742"/>
          </a:xfrm>
          <a:prstGeom prst="rect">
            <a:avLst/>
          </a:prstGeom>
        </p:spPr>
        <p:txBody>
          <a:bodyPr lIns="0" tIns="0" rIns="0" bIns="0">
            <a:noAutofit/>
          </a:bodyPr>
          <a:lstStyle>
            <a:lvl1pPr marL="0" indent="0" algn="l">
              <a:lnSpc>
                <a:spcPct val="1000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a:t>Image title</a:t>
            </a:r>
          </a:p>
        </p:txBody>
      </p:sp>
      <p:sp>
        <p:nvSpPr>
          <p:cNvPr id="27" name="Text Placeholder 17">
            <a:extLst>
              <a:ext uri="{FF2B5EF4-FFF2-40B4-BE49-F238E27FC236}">
                <a16:creationId xmlns:a16="http://schemas.microsoft.com/office/drawing/2014/main" id="{44E48FD3-2DF4-490C-BC3A-79C5D5E45947}"/>
              </a:ext>
            </a:extLst>
          </p:cNvPr>
          <p:cNvSpPr>
            <a:spLocks noGrp="1"/>
          </p:cNvSpPr>
          <p:nvPr>
            <p:ph type="body" sz="quarter" idx="56" hasCustomPrompt="1"/>
          </p:nvPr>
        </p:nvSpPr>
        <p:spPr>
          <a:xfrm>
            <a:off x="9912608" y="4691523"/>
            <a:ext cx="1620580" cy="1476000"/>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approx. 15 words</a:t>
            </a:r>
          </a:p>
        </p:txBody>
      </p:sp>
      <p:sp>
        <p:nvSpPr>
          <p:cNvPr id="2" name="Footer Placeholder 1">
            <a:extLst>
              <a:ext uri="{FF2B5EF4-FFF2-40B4-BE49-F238E27FC236}">
                <a16:creationId xmlns:a16="http://schemas.microsoft.com/office/drawing/2014/main" id="{FCE2D67D-E75E-4FDA-B80E-DF09465F131D}"/>
              </a:ext>
            </a:extLst>
          </p:cNvPr>
          <p:cNvSpPr>
            <a:spLocks noGrp="1"/>
          </p:cNvSpPr>
          <p:nvPr>
            <p:ph type="ftr" sz="quarter" idx="61"/>
          </p:nvPr>
        </p:nvSpPr>
        <p:spPr/>
        <p:txBody>
          <a:bodyPr/>
          <a:lstStyle/>
          <a:p>
            <a:endParaRPr lang="en-GB" dirty="0"/>
          </a:p>
        </p:txBody>
      </p:sp>
      <p:sp>
        <p:nvSpPr>
          <p:cNvPr id="4" name="Slide Number Placeholder 3">
            <a:extLst>
              <a:ext uri="{FF2B5EF4-FFF2-40B4-BE49-F238E27FC236}">
                <a16:creationId xmlns:a16="http://schemas.microsoft.com/office/drawing/2014/main" id="{6FCDBCF9-9BBC-4CB0-8AAB-EAF7233B286E}"/>
              </a:ext>
            </a:extLst>
          </p:cNvPr>
          <p:cNvSpPr>
            <a:spLocks noGrp="1"/>
          </p:cNvSpPr>
          <p:nvPr>
            <p:ph type="sldNum" sz="quarter" idx="62"/>
          </p:nvPr>
        </p:nvSpPr>
        <p:spPr/>
        <p:txBody>
          <a:bodyPr/>
          <a:lstStyle/>
          <a:p>
            <a:fld id="{1BE232AB-0B06-425F-9ADD-32A9A3D01189}" type="slidenum">
              <a:rPr lang="en-GB" smtClean="0"/>
              <a:pPr/>
              <a:t>‹#›</a:t>
            </a:fld>
            <a:endParaRPr lang="en-GB" dirty="0"/>
          </a:p>
        </p:txBody>
      </p:sp>
      <p:sp>
        <p:nvSpPr>
          <p:cNvPr id="22" name="Copyright">
            <a:extLst>
              <a:ext uri="{FF2B5EF4-FFF2-40B4-BE49-F238E27FC236}">
                <a16:creationId xmlns:a16="http://schemas.microsoft.com/office/drawing/2014/main" id="{C2BAEB83-C0F6-49C3-824E-91581597843C}"/>
              </a:ext>
            </a:extLst>
          </p:cNvPr>
          <p:cNvSpPr>
            <a:spLocks noGrp="1"/>
          </p:cNvSpPr>
          <p:nvPr>
            <p:ph type="body" sz="quarter" idx="29" hasCustomPrompt="1"/>
          </p:nvPr>
        </p:nvSpPr>
        <p:spPr>
          <a:xfrm rot="16200000">
            <a:off x="5441378" y="5117048"/>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0" name="Copyright">
            <a:extLst>
              <a:ext uri="{FF2B5EF4-FFF2-40B4-BE49-F238E27FC236}">
                <a16:creationId xmlns:a16="http://schemas.microsoft.com/office/drawing/2014/main" id="{06BA3D43-5A99-42FF-9C1D-50DA5EA3C25F}"/>
              </a:ext>
            </a:extLst>
          </p:cNvPr>
          <p:cNvSpPr>
            <a:spLocks noGrp="1"/>
          </p:cNvSpPr>
          <p:nvPr>
            <p:ph type="body" sz="quarter" idx="30" hasCustomPrompt="1"/>
          </p:nvPr>
        </p:nvSpPr>
        <p:spPr>
          <a:xfrm rot="16200000">
            <a:off x="-100043" y="5117048"/>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6" name="Copyright">
            <a:extLst>
              <a:ext uri="{FF2B5EF4-FFF2-40B4-BE49-F238E27FC236}">
                <a16:creationId xmlns:a16="http://schemas.microsoft.com/office/drawing/2014/main" id="{14BBA61A-149B-4318-957B-7CBC65271626}"/>
              </a:ext>
            </a:extLst>
          </p:cNvPr>
          <p:cNvSpPr>
            <a:spLocks noGrp="1"/>
          </p:cNvSpPr>
          <p:nvPr>
            <p:ph type="body" sz="quarter" idx="63" hasCustomPrompt="1"/>
          </p:nvPr>
        </p:nvSpPr>
        <p:spPr>
          <a:xfrm rot="16200000">
            <a:off x="5441379" y="2885912"/>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7" name="Copyright">
            <a:extLst>
              <a:ext uri="{FF2B5EF4-FFF2-40B4-BE49-F238E27FC236}">
                <a16:creationId xmlns:a16="http://schemas.microsoft.com/office/drawing/2014/main" id="{7DF0C480-D791-4D19-B83C-E032A4974133}"/>
              </a:ext>
            </a:extLst>
          </p:cNvPr>
          <p:cNvSpPr>
            <a:spLocks noGrp="1"/>
          </p:cNvSpPr>
          <p:nvPr>
            <p:ph type="body" sz="quarter" idx="64" hasCustomPrompt="1"/>
          </p:nvPr>
        </p:nvSpPr>
        <p:spPr>
          <a:xfrm rot="16200000">
            <a:off x="-100042" y="2885912"/>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4916748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x Team Members">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8E2ACE6-F563-4935-AADD-646F5AB1983D}"/>
              </a:ext>
            </a:extLst>
          </p:cNvPr>
          <p:cNvSpPr>
            <a:spLocks noGrp="1"/>
          </p:cNvSpPr>
          <p:nvPr>
            <p:ph type="title" hasCustomPrompt="1"/>
          </p:nvPr>
        </p:nvSpPr>
        <p:spPr>
          <a:xfrm>
            <a:off x="656924" y="657225"/>
            <a:ext cx="5319714" cy="532800"/>
          </a:xfrm>
        </p:spPr>
        <p:txBody>
          <a:bodyPr/>
          <a:lstStyle/>
          <a:p>
            <a:r>
              <a:rPr lang="en-GB" dirty="0"/>
              <a:t>Slide title</a:t>
            </a:r>
          </a:p>
        </p:txBody>
      </p:sp>
      <p:sp>
        <p:nvSpPr>
          <p:cNvPr id="23" name="Subtitle 2">
            <a:extLst>
              <a:ext uri="{FF2B5EF4-FFF2-40B4-BE49-F238E27FC236}">
                <a16:creationId xmlns:a16="http://schemas.microsoft.com/office/drawing/2014/main" id="{8BF97E46-53D1-4953-BBD5-61A9FE287003}"/>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35A47A1D-3A44-41D2-96DC-50329243F7AD}"/>
              </a:ext>
            </a:extLst>
          </p:cNvPr>
          <p:cNvSpPr>
            <a:spLocks noGrp="1"/>
          </p:cNvSpPr>
          <p:nvPr>
            <p:ph type="pic" sz="quarter" idx="11" hasCustomPrompt="1"/>
          </p:nvPr>
        </p:nvSpPr>
        <p:spPr>
          <a:xfrm>
            <a:off x="658813" y="1811338"/>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20" name="Text Placeholder 4">
            <a:extLst>
              <a:ext uri="{FF2B5EF4-FFF2-40B4-BE49-F238E27FC236}">
                <a16:creationId xmlns:a16="http://schemas.microsoft.com/office/drawing/2014/main" id="{29A8536C-53FD-45BF-AAD4-691D41EB7759}"/>
              </a:ext>
            </a:extLst>
          </p:cNvPr>
          <p:cNvSpPr>
            <a:spLocks noGrp="1"/>
          </p:cNvSpPr>
          <p:nvPr>
            <p:ph type="body" sz="quarter" idx="27" hasCustomPrompt="1"/>
          </p:nvPr>
        </p:nvSpPr>
        <p:spPr>
          <a:xfrm>
            <a:off x="2509838" y="1811338"/>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4" name="Text Placeholder 17">
            <a:extLst>
              <a:ext uri="{FF2B5EF4-FFF2-40B4-BE49-F238E27FC236}">
                <a16:creationId xmlns:a16="http://schemas.microsoft.com/office/drawing/2014/main" id="{E99D2E04-AF1A-477F-BE00-FD46AD230DA3}"/>
              </a:ext>
            </a:extLst>
          </p:cNvPr>
          <p:cNvSpPr>
            <a:spLocks noGrp="1"/>
          </p:cNvSpPr>
          <p:nvPr>
            <p:ph type="body" sz="quarter" idx="13" hasCustomPrompt="1"/>
          </p:nvPr>
        </p:nvSpPr>
        <p:spPr>
          <a:xfrm>
            <a:off x="2509838" y="2148377"/>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5" name="Text Placeholder 17">
            <a:extLst>
              <a:ext uri="{FF2B5EF4-FFF2-40B4-BE49-F238E27FC236}">
                <a16:creationId xmlns:a16="http://schemas.microsoft.com/office/drawing/2014/main" id="{E4473462-6DBF-4CCC-A6AC-38FCC1A400FE}"/>
              </a:ext>
            </a:extLst>
          </p:cNvPr>
          <p:cNvSpPr>
            <a:spLocks noGrp="1"/>
          </p:cNvSpPr>
          <p:nvPr>
            <p:ph type="body" sz="quarter" idx="14" hasCustomPrompt="1"/>
          </p:nvPr>
        </p:nvSpPr>
        <p:spPr>
          <a:xfrm>
            <a:off x="2509838" y="2506170"/>
            <a:ext cx="3466800" cy="921600"/>
          </a:xfrm>
          <a:prstGeom prst="rect">
            <a:avLst/>
          </a:prstGeom>
        </p:spPr>
        <p:txBody>
          <a:bodyPr wrap="square"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10" name="Picture Placeholder 2">
            <a:extLst>
              <a:ext uri="{FF2B5EF4-FFF2-40B4-BE49-F238E27FC236}">
                <a16:creationId xmlns:a16="http://schemas.microsoft.com/office/drawing/2014/main" id="{80F9B3FD-33FC-47B7-A55F-8837D290FD4C}"/>
              </a:ext>
            </a:extLst>
          </p:cNvPr>
          <p:cNvSpPr>
            <a:spLocks noGrp="1"/>
          </p:cNvSpPr>
          <p:nvPr>
            <p:ph type="pic" sz="quarter" idx="19" hasCustomPrompt="1"/>
          </p:nvPr>
        </p:nvSpPr>
        <p:spPr>
          <a:xfrm>
            <a:off x="658813" y="4048913"/>
            <a:ext cx="1620837"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11" name="Text Placeholder 4">
            <a:extLst>
              <a:ext uri="{FF2B5EF4-FFF2-40B4-BE49-F238E27FC236}">
                <a16:creationId xmlns:a16="http://schemas.microsoft.com/office/drawing/2014/main" id="{EE6CCB00-C548-4856-97AA-A87A3B210298}"/>
              </a:ext>
            </a:extLst>
          </p:cNvPr>
          <p:cNvSpPr>
            <a:spLocks noGrp="1"/>
          </p:cNvSpPr>
          <p:nvPr>
            <p:ph type="body" sz="quarter" idx="20" hasCustomPrompt="1"/>
          </p:nvPr>
        </p:nvSpPr>
        <p:spPr>
          <a:xfrm>
            <a:off x="2509838" y="4046837"/>
            <a:ext cx="3466800"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12" name="Text Placeholder 17">
            <a:extLst>
              <a:ext uri="{FF2B5EF4-FFF2-40B4-BE49-F238E27FC236}">
                <a16:creationId xmlns:a16="http://schemas.microsoft.com/office/drawing/2014/main" id="{4D68A386-E7E7-4D7E-B30F-C6A501A450AB}"/>
              </a:ext>
            </a:extLst>
          </p:cNvPr>
          <p:cNvSpPr>
            <a:spLocks noGrp="1"/>
          </p:cNvSpPr>
          <p:nvPr>
            <p:ph type="body" sz="quarter" idx="21" hasCustomPrompt="1"/>
          </p:nvPr>
        </p:nvSpPr>
        <p:spPr>
          <a:xfrm>
            <a:off x="2509838" y="4383240"/>
            <a:ext cx="3466800"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3" name="Text Placeholder 17">
            <a:extLst>
              <a:ext uri="{FF2B5EF4-FFF2-40B4-BE49-F238E27FC236}">
                <a16:creationId xmlns:a16="http://schemas.microsoft.com/office/drawing/2014/main" id="{5229370C-CF34-4897-A491-DD8356E5A206}"/>
              </a:ext>
            </a:extLst>
          </p:cNvPr>
          <p:cNvSpPr>
            <a:spLocks noGrp="1"/>
          </p:cNvSpPr>
          <p:nvPr>
            <p:ph type="body" sz="quarter" idx="22" hasCustomPrompt="1"/>
          </p:nvPr>
        </p:nvSpPr>
        <p:spPr>
          <a:xfrm>
            <a:off x="2509838" y="4746256"/>
            <a:ext cx="3466800"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6" name="Picture Placeholder 2">
            <a:extLst>
              <a:ext uri="{FF2B5EF4-FFF2-40B4-BE49-F238E27FC236}">
                <a16:creationId xmlns:a16="http://schemas.microsoft.com/office/drawing/2014/main" id="{694C374F-5D8B-4E1F-9A0A-59AEA4989345}"/>
              </a:ext>
            </a:extLst>
          </p:cNvPr>
          <p:cNvSpPr>
            <a:spLocks noGrp="1"/>
          </p:cNvSpPr>
          <p:nvPr>
            <p:ph type="pic" sz="quarter" idx="15" hasCustomPrompt="1"/>
          </p:nvPr>
        </p:nvSpPr>
        <p:spPr>
          <a:xfrm>
            <a:off x="6215364" y="1811338"/>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7" name="Text Placeholder 4">
            <a:extLst>
              <a:ext uri="{FF2B5EF4-FFF2-40B4-BE49-F238E27FC236}">
                <a16:creationId xmlns:a16="http://schemas.microsoft.com/office/drawing/2014/main" id="{1C25F170-ACD3-4EA7-A988-78BB6A8BE324}"/>
              </a:ext>
            </a:extLst>
          </p:cNvPr>
          <p:cNvSpPr>
            <a:spLocks noGrp="1"/>
          </p:cNvSpPr>
          <p:nvPr>
            <p:ph type="body" sz="quarter" idx="16" hasCustomPrompt="1"/>
          </p:nvPr>
        </p:nvSpPr>
        <p:spPr>
          <a:xfrm>
            <a:off x="8063514" y="1811338"/>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8" name="Text Placeholder 17">
            <a:extLst>
              <a:ext uri="{FF2B5EF4-FFF2-40B4-BE49-F238E27FC236}">
                <a16:creationId xmlns:a16="http://schemas.microsoft.com/office/drawing/2014/main" id="{55B3C7AC-3DD4-468D-B769-D7F95B1E3AD0}"/>
              </a:ext>
            </a:extLst>
          </p:cNvPr>
          <p:cNvSpPr>
            <a:spLocks noGrp="1"/>
          </p:cNvSpPr>
          <p:nvPr>
            <p:ph type="body" sz="quarter" idx="17" hasCustomPrompt="1"/>
          </p:nvPr>
        </p:nvSpPr>
        <p:spPr>
          <a:xfrm>
            <a:off x="8063514" y="2148377"/>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 name="Text Placeholder 17">
            <a:extLst>
              <a:ext uri="{FF2B5EF4-FFF2-40B4-BE49-F238E27FC236}">
                <a16:creationId xmlns:a16="http://schemas.microsoft.com/office/drawing/2014/main" id="{F8BB41CC-EE94-463A-A774-E299849F3949}"/>
              </a:ext>
            </a:extLst>
          </p:cNvPr>
          <p:cNvSpPr>
            <a:spLocks noGrp="1"/>
          </p:cNvSpPr>
          <p:nvPr>
            <p:ph type="body" sz="quarter" idx="18" hasCustomPrompt="1"/>
          </p:nvPr>
        </p:nvSpPr>
        <p:spPr>
          <a:xfrm>
            <a:off x="8063514" y="2506170"/>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14" name="Picture Placeholder 2">
            <a:extLst>
              <a:ext uri="{FF2B5EF4-FFF2-40B4-BE49-F238E27FC236}">
                <a16:creationId xmlns:a16="http://schemas.microsoft.com/office/drawing/2014/main" id="{25CE8B50-7BAD-4691-8EDC-DC0FCBBD3619}"/>
              </a:ext>
            </a:extLst>
          </p:cNvPr>
          <p:cNvSpPr>
            <a:spLocks noGrp="1"/>
          </p:cNvSpPr>
          <p:nvPr>
            <p:ph type="pic" sz="quarter" idx="23" hasCustomPrompt="1"/>
          </p:nvPr>
        </p:nvSpPr>
        <p:spPr>
          <a:xfrm>
            <a:off x="6215364" y="4048913"/>
            <a:ext cx="1609424" cy="1620837"/>
          </a:xfrm>
          <a:prstGeom prst="rect">
            <a:avLst/>
          </a:prstGeom>
          <a:solidFill>
            <a:schemeClr val="bg1">
              <a:lumMod val="95000"/>
            </a:schemeClr>
          </a:solidFill>
        </p:spPr>
        <p:txBody>
          <a:bodyPr tIns="504000"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Picture</a:t>
            </a:r>
          </a:p>
        </p:txBody>
      </p:sp>
      <p:sp>
        <p:nvSpPr>
          <p:cNvPr id="15" name="Text Placeholder 4">
            <a:extLst>
              <a:ext uri="{FF2B5EF4-FFF2-40B4-BE49-F238E27FC236}">
                <a16:creationId xmlns:a16="http://schemas.microsoft.com/office/drawing/2014/main" id="{9220FE3A-3350-471A-A650-93EB6EC4D5D6}"/>
              </a:ext>
            </a:extLst>
          </p:cNvPr>
          <p:cNvSpPr>
            <a:spLocks noGrp="1"/>
          </p:cNvSpPr>
          <p:nvPr>
            <p:ph type="body" sz="quarter" idx="24" hasCustomPrompt="1"/>
          </p:nvPr>
        </p:nvSpPr>
        <p:spPr>
          <a:xfrm>
            <a:off x="8063514" y="4046837"/>
            <a:ext cx="3458262" cy="277512"/>
          </a:xfrm>
          <a:prstGeom prst="rect">
            <a:avLst/>
          </a:prstGeom>
        </p:spPr>
        <p:txBody>
          <a:bodyPr wrap="square" lIns="0" tIns="0" rIns="0" bIns="0">
            <a:noAutofit/>
          </a:bodyPr>
          <a:lstStyle>
            <a:lvl1pPr marL="0" indent="0">
              <a:lnSpc>
                <a:spcPts val="2400"/>
              </a:lnSpc>
              <a:spcBef>
                <a:spcPts val="0"/>
              </a:spcBef>
              <a:buFontTx/>
              <a:buNone/>
              <a:defRPr sz="1600" b="1">
                <a:solidFill>
                  <a:schemeClr val="accent1"/>
                </a:solidFill>
                <a:latin typeface="Arial" panose="020B0604020202020204" pitchFamily="34" charset="0"/>
                <a:cs typeface="Arial" panose="020B0604020202020204" pitchFamily="34" charset="0"/>
              </a:defRPr>
            </a:lvl1pPr>
          </a:lstStyle>
          <a:p>
            <a:pPr lvl="0"/>
            <a:r>
              <a:rPr lang="en-GB" dirty="0" err="1"/>
              <a:t>Firstname</a:t>
            </a:r>
            <a:r>
              <a:rPr lang="en-GB" dirty="0"/>
              <a:t> </a:t>
            </a:r>
            <a:r>
              <a:rPr lang="en-GB" dirty="0" err="1"/>
              <a:t>Lastname</a:t>
            </a:r>
            <a:endParaRPr lang="en-GB" dirty="0"/>
          </a:p>
        </p:txBody>
      </p:sp>
      <p:sp>
        <p:nvSpPr>
          <p:cNvPr id="16" name="Text Placeholder 17">
            <a:extLst>
              <a:ext uri="{FF2B5EF4-FFF2-40B4-BE49-F238E27FC236}">
                <a16:creationId xmlns:a16="http://schemas.microsoft.com/office/drawing/2014/main" id="{EFDA7D31-4A3E-426B-98C5-ADB0C1B21E37}"/>
              </a:ext>
            </a:extLst>
          </p:cNvPr>
          <p:cNvSpPr>
            <a:spLocks noGrp="1"/>
          </p:cNvSpPr>
          <p:nvPr>
            <p:ph type="body" sz="quarter" idx="25" hasCustomPrompt="1"/>
          </p:nvPr>
        </p:nvSpPr>
        <p:spPr>
          <a:xfrm>
            <a:off x="8063514" y="4383240"/>
            <a:ext cx="3458262" cy="246221"/>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7" name="Text Placeholder 17">
            <a:extLst>
              <a:ext uri="{FF2B5EF4-FFF2-40B4-BE49-F238E27FC236}">
                <a16:creationId xmlns:a16="http://schemas.microsoft.com/office/drawing/2014/main" id="{5935079C-6EB7-4503-B5A5-1E4C1B6B7D04}"/>
              </a:ext>
            </a:extLst>
          </p:cNvPr>
          <p:cNvSpPr>
            <a:spLocks noGrp="1"/>
          </p:cNvSpPr>
          <p:nvPr>
            <p:ph type="body" sz="quarter" idx="26" hasCustomPrompt="1"/>
          </p:nvPr>
        </p:nvSpPr>
        <p:spPr>
          <a:xfrm>
            <a:off x="8063514" y="4746256"/>
            <a:ext cx="3458262" cy="921600"/>
          </a:xfrm>
          <a:prstGeom prst="rect">
            <a:avLst/>
          </a:prstGeom>
        </p:spPr>
        <p:txBody>
          <a:bodyPr wrap="square" lIns="0" tIns="0" rIns="0" bIns="0">
            <a:noAutofit/>
          </a:bodyPr>
          <a:lstStyle>
            <a:lvl1pPr marL="0" indent="0">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16pt Supporting copy, 25 words</a:t>
            </a:r>
          </a:p>
        </p:txBody>
      </p:sp>
      <p:sp>
        <p:nvSpPr>
          <p:cNvPr id="2" name="Footer Placeholder 1">
            <a:extLst>
              <a:ext uri="{FF2B5EF4-FFF2-40B4-BE49-F238E27FC236}">
                <a16:creationId xmlns:a16="http://schemas.microsoft.com/office/drawing/2014/main" id="{BF2FE0BB-1D09-4885-A8D3-0BAC93985B71}"/>
              </a:ext>
            </a:extLst>
          </p:cNvPr>
          <p:cNvSpPr>
            <a:spLocks noGrp="1"/>
          </p:cNvSpPr>
          <p:nvPr>
            <p:ph type="ftr" sz="quarter" idx="28"/>
          </p:nvPr>
        </p:nvSpPr>
        <p:spPr/>
        <p:txBody>
          <a:bodyPr/>
          <a:lstStyle/>
          <a:p>
            <a:endParaRPr lang="en-GB" dirty="0"/>
          </a:p>
        </p:txBody>
      </p:sp>
      <p:sp>
        <p:nvSpPr>
          <p:cNvPr id="18" name="Slide Number Placeholder 17">
            <a:extLst>
              <a:ext uri="{FF2B5EF4-FFF2-40B4-BE49-F238E27FC236}">
                <a16:creationId xmlns:a16="http://schemas.microsoft.com/office/drawing/2014/main" id="{87F26512-AFB7-4B55-AF32-599B7CB704D3}"/>
              </a:ext>
            </a:extLst>
          </p:cNvPr>
          <p:cNvSpPr>
            <a:spLocks noGrp="1"/>
          </p:cNvSpPr>
          <p:nvPr>
            <p:ph type="sldNum" sz="quarter" idx="29"/>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555835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 x Team Member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9" name="Text Placeholder 17">
            <a:extLst>
              <a:ext uri="{FF2B5EF4-FFF2-40B4-BE49-F238E27FC236}">
                <a16:creationId xmlns:a16="http://schemas.microsoft.com/office/drawing/2014/main" id="{3AD7492D-0E64-45CC-A859-E7CE52A2AFC9}"/>
              </a:ext>
            </a:extLst>
          </p:cNvPr>
          <p:cNvSpPr>
            <a:spLocks noGrp="1"/>
          </p:cNvSpPr>
          <p:nvPr>
            <p:ph type="body" sz="quarter" idx="14" hasCustomPrompt="1"/>
          </p:nvPr>
        </p:nvSpPr>
        <p:spPr>
          <a:xfrm>
            <a:off x="65881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8" name="Text Placeholder 17">
            <a:extLst>
              <a:ext uri="{FF2B5EF4-FFF2-40B4-BE49-F238E27FC236}">
                <a16:creationId xmlns:a16="http://schemas.microsoft.com/office/drawing/2014/main" id="{FA5D83A1-C6F6-46CC-8958-ABC1919A23FF}"/>
              </a:ext>
            </a:extLst>
          </p:cNvPr>
          <p:cNvSpPr>
            <a:spLocks noGrp="1"/>
          </p:cNvSpPr>
          <p:nvPr>
            <p:ph type="body" sz="quarter" idx="13" hasCustomPrompt="1"/>
          </p:nvPr>
        </p:nvSpPr>
        <p:spPr>
          <a:xfrm>
            <a:off x="65881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65881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47" name="Text Placeholder 17">
            <a:extLst>
              <a:ext uri="{FF2B5EF4-FFF2-40B4-BE49-F238E27FC236}">
                <a16:creationId xmlns:a16="http://schemas.microsoft.com/office/drawing/2014/main" id="{10B892F0-8257-4FAD-85E3-B26408DF573F}"/>
              </a:ext>
            </a:extLst>
          </p:cNvPr>
          <p:cNvSpPr>
            <a:spLocks noGrp="1"/>
          </p:cNvSpPr>
          <p:nvPr>
            <p:ph type="body" sz="quarter" idx="43" hasCustomPrompt="1"/>
          </p:nvPr>
        </p:nvSpPr>
        <p:spPr>
          <a:xfrm>
            <a:off x="65881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46" name="Text Placeholder 17">
            <a:extLst>
              <a:ext uri="{FF2B5EF4-FFF2-40B4-BE49-F238E27FC236}">
                <a16:creationId xmlns:a16="http://schemas.microsoft.com/office/drawing/2014/main" id="{21C404D7-5842-4DB4-BABE-B609B13B2F64}"/>
              </a:ext>
            </a:extLst>
          </p:cNvPr>
          <p:cNvSpPr>
            <a:spLocks noGrp="1"/>
          </p:cNvSpPr>
          <p:nvPr>
            <p:ph type="body" sz="quarter" idx="42" hasCustomPrompt="1"/>
          </p:nvPr>
        </p:nvSpPr>
        <p:spPr>
          <a:xfrm>
            <a:off x="65881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97" name="Text Placeholder 17">
            <a:extLst>
              <a:ext uri="{FF2B5EF4-FFF2-40B4-BE49-F238E27FC236}">
                <a16:creationId xmlns:a16="http://schemas.microsoft.com/office/drawing/2014/main" id="{DE5402FE-B3D6-470A-9461-A16AF7B6BDF8}"/>
              </a:ext>
            </a:extLst>
          </p:cNvPr>
          <p:cNvSpPr>
            <a:spLocks noGrp="1"/>
          </p:cNvSpPr>
          <p:nvPr>
            <p:ph type="body" sz="quarter" idx="62" hasCustomPrompt="1"/>
          </p:nvPr>
        </p:nvSpPr>
        <p:spPr>
          <a:xfrm>
            <a:off x="25098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96" name="Text Placeholder 17">
            <a:extLst>
              <a:ext uri="{FF2B5EF4-FFF2-40B4-BE49-F238E27FC236}">
                <a16:creationId xmlns:a16="http://schemas.microsoft.com/office/drawing/2014/main" id="{05E1A72C-E82E-4E64-BAEC-CFF927BE746F}"/>
              </a:ext>
            </a:extLst>
          </p:cNvPr>
          <p:cNvSpPr>
            <a:spLocks noGrp="1"/>
          </p:cNvSpPr>
          <p:nvPr>
            <p:ph type="body" sz="quarter" idx="61" hasCustomPrompt="1"/>
          </p:nvPr>
        </p:nvSpPr>
        <p:spPr>
          <a:xfrm>
            <a:off x="25098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25098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00" name="Text Placeholder 17">
            <a:extLst>
              <a:ext uri="{FF2B5EF4-FFF2-40B4-BE49-F238E27FC236}">
                <a16:creationId xmlns:a16="http://schemas.microsoft.com/office/drawing/2014/main" id="{0322F05F-A846-4F1D-8608-F25BAF958C5C}"/>
              </a:ext>
            </a:extLst>
          </p:cNvPr>
          <p:cNvSpPr>
            <a:spLocks noGrp="1"/>
          </p:cNvSpPr>
          <p:nvPr>
            <p:ph type="body" sz="quarter" idx="65" hasCustomPrompt="1"/>
          </p:nvPr>
        </p:nvSpPr>
        <p:spPr>
          <a:xfrm>
            <a:off x="25098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99" name="Text Placeholder 17">
            <a:extLst>
              <a:ext uri="{FF2B5EF4-FFF2-40B4-BE49-F238E27FC236}">
                <a16:creationId xmlns:a16="http://schemas.microsoft.com/office/drawing/2014/main" id="{6B6ECB26-DA92-4B85-8AC8-467B27BE162C}"/>
              </a:ext>
            </a:extLst>
          </p:cNvPr>
          <p:cNvSpPr>
            <a:spLocks noGrp="1"/>
          </p:cNvSpPr>
          <p:nvPr>
            <p:ph type="body" sz="quarter" idx="64" hasCustomPrompt="1"/>
          </p:nvPr>
        </p:nvSpPr>
        <p:spPr>
          <a:xfrm>
            <a:off x="25098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608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03" name="Text Placeholder 17">
            <a:extLst>
              <a:ext uri="{FF2B5EF4-FFF2-40B4-BE49-F238E27FC236}">
                <a16:creationId xmlns:a16="http://schemas.microsoft.com/office/drawing/2014/main" id="{D21DAC54-032F-4409-9C91-4215B6225A61}"/>
              </a:ext>
            </a:extLst>
          </p:cNvPr>
          <p:cNvSpPr>
            <a:spLocks noGrp="1"/>
          </p:cNvSpPr>
          <p:nvPr>
            <p:ph type="body" sz="quarter" idx="68" hasCustomPrompt="1"/>
          </p:nvPr>
        </p:nvSpPr>
        <p:spPr>
          <a:xfrm>
            <a:off x="43608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2" name="Text Placeholder 17">
            <a:extLst>
              <a:ext uri="{FF2B5EF4-FFF2-40B4-BE49-F238E27FC236}">
                <a16:creationId xmlns:a16="http://schemas.microsoft.com/office/drawing/2014/main" id="{BD9BE25C-4B0F-4BFB-A979-101E2CF07758}"/>
              </a:ext>
            </a:extLst>
          </p:cNvPr>
          <p:cNvSpPr>
            <a:spLocks noGrp="1"/>
          </p:cNvSpPr>
          <p:nvPr>
            <p:ph type="body" sz="quarter" idx="67" hasCustomPrompt="1"/>
          </p:nvPr>
        </p:nvSpPr>
        <p:spPr>
          <a:xfrm>
            <a:off x="43608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43608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06" name="Text Placeholder 17">
            <a:extLst>
              <a:ext uri="{FF2B5EF4-FFF2-40B4-BE49-F238E27FC236}">
                <a16:creationId xmlns:a16="http://schemas.microsoft.com/office/drawing/2014/main" id="{538F1C9B-5191-46A7-9988-721C27A19C0F}"/>
              </a:ext>
            </a:extLst>
          </p:cNvPr>
          <p:cNvSpPr>
            <a:spLocks noGrp="1"/>
          </p:cNvSpPr>
          <p:nvPr>
            <p:ph type="body" sz="quarter" idx="71" hasCustomPrompt="1"/>
          </p:nvPr>
        </p:nvSpPr>
        <p:spPr>
          <a:xfrm>
            <a:off x="43608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5" name="Text Placeholder 17">
            <a:extLst>
              <a:ext uri="{FF2B5EF4-FFF2-40B4-BE49-F238E27FC236}">
                <a16:creationId xmlns:a16="http://schemas.microsoft.com/office/drawing/2014/main" id="{2F155F4B-6C77-4B10-82CF-87AB808A21A3}"/>
              </a:ext>
            </a:extLst>
          </p:cNvPr>
          <p:cNvSpPr>
            <a:spLocks noGrp="1"/>
          </p:cNvSpPr>
          <p:nvPr>
            <p:ph type="body" sz="quarter" idx="70" hasCustomPrompt="1"/>
          </p:nvPr>
        </p:nvSpPr>
        <p:spPr>
          <a:xfrm>
            <a:off x="43608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188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09" name="Text Placeholder 17">
            <a:extLst>
              <a:ext uri="{FF2B5EF4-FFF2-40B4-BE49-F238E27FC236}">
                <a16:creationId xmlns:a16="http://schemas.microsoft.com/office/drawing/2014/main" id="{E2A5260C-8898-438D-B353-AD58CE7F051E}"/>
              </a:ext>
            </a:extLst>
          </p:cNvPr>
          <p:cNvSpPr>
            <a:spLocks noGrp="1"/>
          </p:cNvSpPr>
          <p:nvPr>
            <p:ph type="body" sz="quarter" idx="74" hasCustomPrompt="1"/>
          </p:nvPr>
        </p:nvSpPr>
        <p:spPr>
          <a:xfrm>
            <a:off x="621188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08" name="Text Placeholder 17">
            <a:extLst>
              <a:ext uri="{FF2B5EF4-FFF2-40B4-BE49-F238E27FC236}">
                <a16:creationId xmlns:a16="http://schemas.microsoft.com/office/drawing/2014/main" id="{5A64AB6E-B6C5-437A-BC9D-1E3CA90B9354}"/>
              </a:ext>
            </a:extLst>
          </p:cNvPr>
          <p:cNvSpPr>
            <a:spLocks noGrp="1"/>
          </p:cNvSpPr>
          <p:nvPr>
            <p:ph type="body" sz="quarter" idx="73" hasCustomPrompt="1"/>
          </p:nvPr>
        </p:nvSpPr>
        <p:spPr>
          <a:xfrm>
            <a:off x="621188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621188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12" name="Text Placeholder 17">
            <a:extLst>
              <a:ext uri="{FF2B5EF4-FFF2-40B4-BE49-F238E27FC236}">
                <a16:creationId xmlns:a16="http://schemas.microsoft.com/office/drawing/2014/main" id="{D4751E6E-E50B-47BB-B845-1A9F2628A2B9}"/>
              </a:ext>
            </a:extLst>
          </p:cNvPr>
          <p:cNvSpPr>
            <a:spLocks noGrp="1"/>
          </p:cNvSpPr>
          <p:nvPr>
            <p:ph type="body" sz="quarter" idx="77" hasCustomPrompt="1"/>
          </p:nvPr>
        </p:nvSpPr>
        <p:spPr>
          <a:xfrm>
            <a:off x="621188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1" name="Text Placeholder 17">
            <a:extLst>
              <a:ext uri="{FF2B5EF4-FFF2-40B4-BE49-F238E27FC236}">
                <a16:creationId xmlns:a16="http://schemas.microsoft.com/office/drawing/2014/main" id="{975635CB-AC22-40BF-A843-11EE49D41478}"/>
              </a:ext>
            </a:extLst>
          </p:cNvPr>
          <p:cNvSpPr>
            <a:spLocks noGrp="1"/>
          </p:cNvSpPr>
          <p:nvPr>
            <p:ph type="body" sz="quarter" idx="76" hasCustomPrompt="1"/>
          </p:nvPr>
        </p:nvSpPr>
        <p:spPr>
          <a:xfrm>
            <a:off x="621188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59738"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15" name="Text Placeholder 17">
            <a:extLst>
              <a:ext uri="{FF2B5EF4-FFF2-40B4-BE49-F238E27FC236}">
                <a16:creationId xmlns:a16="http://schemas.microsoft.com/office/drawing/2014/main" id="{5B08EEF1-2090-4FAE-AC3E-FFAC897FCEA8}"/>
              </a:ext>
            </a:extLst>
          </p:cNvPr>
          <p:cNvSpPr>
            <a:spLocks noGrp="1"/>
          </p:cNvSpPr>
          <p:nvPr>
            <p:ph type="body" sz="quarter" idx="80" hasCustomPrompt="1"/>
          </p:nvPr>
        </p:nvSpPr>
        <p:spPr>
          <a:xfrm>
            <a:off x="8059738"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4" name="Text Placeholder 17">
            <a:extLst>
              <a:ext uri="{FF2B5EF4-FFF2-40B4-BE49-F238E27FC236}">
                <a16:creationId xmlns:a16="http://schemas.microsoft.com/office/drawing/2014/main" id="{3C08BCDD-2691-4AF7-A41E-E91D54C11EA4}"/>
              </a:ext>
            </a:extLst>
          </p:cNvPr>
          <p:cNvSpPr>
            <a:spLocks noGrp="1"/>
          </p:cNvSpPr>
          <p:nvPr>
            <p:ph type="body" sz="quarter" idx="79" hasCustomPrompt="1"/>
          </p:nvPr>
        </p:nvSpPr>
        <p:spPr>
          <a:xfrm>
            <a:off x="8059738"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6" name="Picture Placeholder 2">
            <a:extLst>
              <a:ext uri="{FF2B5EF4-FFF2-40B4-BE49-F238E27FC236}">
                <a16:creationId xmlns:a16="http://schemas.microsoft.com/office/drawing/2014/main" id="{9CB52F2D-7A68-4FFC-9178-804A881AE302}"/>
              </a:ext>
            </a:extLst>
          </p:cNvPr>
          <p:cNvSpPr>
            <a:spLocks noGrp="1"/>
          </p:cNvSpPr>
          <p:nvPr>
            <p:ph type="pic" sz="quarter" idx="81" hasCustomPrompt="1"/>
          </p:nvPr>
        </p:nvSpPr>
        <p:spPr>
          <a:xfrm>
            <a:off x="8059738"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18" name="Text Placeholder 17">
            <a:extLst>
              <a:ext uri="{FF2B5EF4-FFF2-40B4-BE49-F238E27FC236}">
                <a16:creationId xmlns:a16="http://schemas.microsoft.com/office/drawing/2014/main" id="{5397A6B8-13D3-476E-955F-CC207462FDF5}"/>
              </a:ext>
            </a:extLst>
          </p:cNvPr>
          <p:cNvSpPr>
            <a:spLocks noGrp="1"/>
          </p:cNvSpPr>
          <p:nvPr>
            <p:ph type="body" sz="quarter" idx="83" hasCustomPrompt="1"/>
          </p:nvPr>
        </p:nvSpPr>
        <p:spPr>
          <a:xfrm>
            <a:off x="8059738"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17" name="Text Placeholder 17">
            <a:extLst>
              <a:ext uri="{FF2B5EF4-FFF2-40B4-BE49-F238E27FC236}">
                <a16:creationId xmlns:a16="http://schemas.microsoft.com/office/drawing/2014/main" id="{1E422504-E303-4775-96E5-CDFBC2296ACE}"/>
              </a:ext>
            </a:extLst>
          </p:cNvPr>
          <p:cNvSpPr>
            <a:spLocks noGrp="1"/>
          </p:cNvSpPr>
          <p:nvPr>
            <p:ph type="body" sz="quarter" idx="82" hasCustomPrompt="1"/>
          </p:nvPr>
        </p:nvSpPr>
        <p:spPr>
          <a:xfrm>
            <a:off x="8059738"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9910763" y="1810800"/>
            <a:ext cx="1620837" cy="1295401"/>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Person</a:t>
            </a:r>
          </a:p>
        </p:txBody>
      </p:sp>
      <p:sp>
        <p:nvSpPr>
          <p:cNvPr id="121" name="Text Placeholder 17">
            <a:extLst>
              <a:ext uri="{FF2B5EF4-FFF2-40B4-BE49-F238E27FC236}">
                <a16:creationId xmlns:a16="http://schemas.microsoft.com/office/drawing/2014/main" id="{255BDC5E-237D-43C8-A260-67FBC77B0827}"/>
              </a:ext>
            </a:extLst>
          </p:cNvPr>
          <p:cNvSpPr>
            <a:spLocks noGrp="1"/>
          </p:cNvSpPr>
          <p:nvPr>
            <p:ph type="body" sz="quarter" idx="86" hasCustomPrompt="1"/>
          </p:nvPr>
        </p:nvSpPr>
        <p:spPr>
          <a:xfrm>
            <a:off x="9910763" y="3202568"/>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20" name="Text Placeholder 17">
            <a:extLst>
              <a:ext uri="{FF2B5EF4-FFF2-40B4-BE49-F238E27FC236}">
                <a16:creationId xmlns:a16="http://schemas.microsoft.com/office/drawing/2014/main" id="{78D758A1-4B6F-4B0F-B561-8A5C8AE2A7CD}"/>
              </a:ext>
            </a:extLst>
          </p:cNvPr>
          <p:cNvSpPr>
            <a:spLocks noGrp="1"/>
          </p:cNvSpPr>
          <p:nvPr>
            <p:ph type="body" sz="quarter" idx="85" hasCustomPrompt="1"/>
          </p:nvPr>
        </p:nvSpPr>
        <p:spPr>
          <a:xfrm>
            <a:off x="9910763" y="3432852"/>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22" name="Picture Placeholder 2">
            <a:extLst>
              <a:ext uri="{FF2B5EF4-FFF2-40B4-BE49-F238E27FC236}">
                <a16:creationId xmlns:a16="http://schemas.microsoft.com/office/drawing/2014/main" id="{82B0B00E-3F93-46FF-912B-59CB8675DE2A}"/>
              </a:ext>
            </a:extLst>
          </p:cNvPr>
          <p:cNvSpPr>
            <a:spLocks noGrp="1"/>
          </p:cNvSpPr>
          <p:nvPr>
            <p:ph type="pic" sz="quarter" idx="87" hasCustomPrompt="1"/>
          </p:nvPr>
        </p:nvSpPr>
        <p:spPr>
          <a:xfrm>
            <a:off x="9910763" y="4195081"/>
            <a:ext cx="1620837" cy="1295401"/>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GB" dirty="0"/>
              <a:t>Person</a:t>
            </a:r>
          </a:p>
        </p:txBody>
      </p:sp>
      <p:sp>
        <p:nvSpPr>
          <p:cNvPr id="124" name="Text Placeholder 17">
            <a:extLst>
              <a:ext uri="{FF2B5EF4-FFF2-40B4-BE49-F238E27FC236}">
                <a16:creationId xmlns:a16="http://schemas.microsoft.com/office/drawing/2014/main" id="{7BAFC583-D5A0-4ABC-9964-5D972B3932B1}"/>
              </a:ext>
            </a:extLst>
          </p:cNvPr>
          <p:cNvSpPr>
            <a:spLocks noGrp="1"/>
          </p:cNvSpPr>
          <p:nvPr>
            <p:ph type="body" sz="quarter" idx="89" hasCustomPrompt="1"/>
          </p:nvPr>
        </p:nvSpPr>
        <p:spPr>
          <a:xfrm>
            <a:off x="9910763" y="5573263"/>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accent1"/>
                </a:solidFill>
                <a:latin typeface="Times New Roman" panose="02020603050405020304" pitchFamily="18" charset="0"/>
                <a:cs typeface="Times New Roman" panose="02020603050405020304" pitchFamily="18" charset="0"/>
              </a:defRPr>
            </a:lvl1pPr>
          </a:lstStyle>
          <a:p>
            <a:pPr lvl="0"/>
            <a:r>
              <a:rPr lang="en-GB" dirty="0" err="1"/>
              <a:t>Firstname</a:t>
            </a:r>
            <a:r>
              <a:rPr lang="en-GB" dirty="0"/>
              <a:t> </a:t>
            </a:r>
            <a:r>
              <a:rPr lang="en-GB" dirty="0" err="1"/>
              <a:t>Lastname</a:t>
            </a:r>
            <a:endParaRPr lang="en-GB" dirty="0"/>
          </a:p>
        </p:txBody>
      </p:sp>
      <p:sp>
        <p:nvSpPr>
          <p:cNvPr id="123" name="Text Placeholder 17">
            <a:extLst>
              <a:ext uri="{FF2B5EF4-FFF2-40B4-BE49-F238E27FC236}">
                <a16:creationId xmlns:a16="http://schemas.microsoft.com/office/drawing/2014/main" id="{35BE1316-440D-4B2F-90B1-C60EC44F780A}"/>
              </a:ext>
            </a:extLst>
          </p:cNvPr>
          <p:cNvSpPr>
            <a:spLocks noGrp="1"/>
          </p:cNvSpPr>
          <p:nvPr>
            <p:ph type="body" sz="quarter" idx="88" hasCustomPrompt="1"/>
          </p:nvPr>
        </p:nvSpPr>
        <p:spPr>
          <a:xfrm>
            <a:off x="9910763" y="5803547"/>
            <a:ext cx="1620837" cy="362374"/>
          </a:xfrm>
          <a:prstGeom prst="rect">
            <a:avLst/>
          </a:prstGeom>
        </p:spPr>
        <p:txBody>
          <a:bodyPr lIns="0" tIns="0" rIns="0" bIns="0">
            <a:noAutofit/>
          </a:bodyPr>
          <a:lstStyle>
            <a:lvl1pPr marL="0" indent="0" algn="ctr">
              <a:lnSpc>
                <a:spcPct val="100000"/>
              </a:lnSpc>
              <a:spcBef>
                <a:spcPts val="0"/>
              </a:spcBef>
              <a:buFontTx/>
              <a:buNone/>
              <a:defRPr sz="12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dirty="0"/>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024924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 x Logo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1A6EFB-C03E-4005-AAF4-412354479622}"/>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41" name="Subtitle 2">
            <a:extLst>
              <a:ext uri="{FF2B5EF4-FFF2-40B4-BE49-F238E27FC236}">
                <a16:creationId xmlns:a16="http://schemas.microsoft.com/office/drawing/2014/main" id="{7E09B4CB-EF80-4A5E-B0DF-A4976B3C42D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3" name="Picture Placeholder 2">
            <a:extLst>
              <a:ext uri="{FF2B5EF4-FFF2-40B4-BE49-F238E27FC236}">
                <a16:creationId xmlns:a16="http://schemas.microsoft.com/office/drawing/2014/main" id="{61453AFA-7E1E-465D-920B-606276C5AF3D}"/>
              </a:ext>
            </a:extLst>
          </p:cNvPr>
          <p:cNvSpPr>
            <a:spLocks noGrp="1"/>
          </p:cNvSpPr>
          <p:nvPr>
            <p:ph type="pic" sz="quarter" idx="11" hasCustomPrompt="1"/>
          </p:nvPr>
        </p:nvSpPr>
        <p:spPr>
          <a:xfrm>
            <a:off x="658812" y="227797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45" name="Picture Placeholder 2">
            <a:extLst>
              <a:ext uri="{FF2B5EF4-FFF2-40B4-BE49-F238E27FC236}">
                <a16:creationId xmlns:a16="http://schemas.microsoft.com/office/drawing/2014/main" id="{E66B5CBD-8D6D-4BBC-9518-814944563D27}"/>
              </a:ext>
            </a:extLst>
          </p:cNvPr>
          <p:cNvSpPr>
            <a:spLocks noGrp="1"/>
          </p:cNvSpPr>
          <p:nvPr>
            <p:ph type="pic" sz="quarter" idx="41" hasCustomPrompt="1"/>
          </p:nvPr>
        </p:nvSpPr>
        <p:spPr>
          <a:xfrm>
            <a:off x="2509838"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95" name="Picture Placeholder 2">
            <a:extLst>
              <a:ext uri="{FF2B5EF4-FFF2-40B4-BE49-F238E27FC236}">
                <a16:creationId xmlns:a16="http://schemas.microsoft.com/office/drawing/2014/main" id="{35578B0A-D320-4721-8EA7-7524EFD0C2AA}"/>
              </a:ext>
            </a:extLst>
          </p:cNvPr>
          <p:cNvSpPr>
            <a:spLocks noGrp="1"/>
          </p:cNvSpPr>
          <p:nvPr>
            <p:ph type="pic" sz="quarter" idx="60" hasCustomPrompt="1"/>
          </p:nvPr>
        </p:nvSpPr>
        <p:spPr>
          <a:xfrm>
            <a:off x="250983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98" name="Picture Placeholder 2">
            <a:extLst>
              <a:ext uri="{FF2B5EF4-FFF2-40B4-BE49-F238E27FC236}">
                <a16:creationId xmlns:a16="http://schemas.microsoft.com/office/drawing/2014/main" id="{304BF809-0E6F-46AF-BA15-C829B7B79A58}"/>
              </a:ext>
            </a:extLst>
          </p:cNvPr>
          <p:cNvSpPr>
            <a:spLocks noGrp="1"/>
          </p:cNvSpPr>
          <p:nvPr>
            <p:ph type="pic" sz="quarter" idx="63" hasCustomPrompt="1"/>
          </p:nvPr>
        </p:nvSpPr>
        <p:spPr>
          <a:xfrm>
            <a:off x="4361699"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01" name="Picture Placeholder 2">
            <a:extLst>
              <a:ext uri="{FF2B5EF4-FFF2-40B4-BE49-F238E27FC236}">
                <a16:creationId xmlns:a16="http://schemas.microsoft.com/office/drawing/2014/main" id="{13F823F4-043A-4B83-BE48-C6EEC0B1EA04}"/>
              </a:ext>
            </a:extLst>
          </p:cNvPr>
          <p:cNvSpPr>
            <a:spLocks noGrp="1"/>
          </p:cNvSpPr>
          <p:nvPr>
            <p:ph type="pic" sz="quarter" idx="66" hasCustomPrompt="1"/>
          </p:nvPr>
        </p:nvSpPr>
        <p:spPr>
          <a:xfrm>
            <a:off x="4357688"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04" name="Picture Placeholder 2">
            <a:extLst>
              <a:ext uri="{FF2B5EF4-FFF2-40B4-BE49-F238E27FC236}">
                <a16:creationId xmlns:a16="http://schemas.microsoft.com/office/drawing/2014/main" id="{007065A7-D341-4447-AE6B-A91CE548048E}"/>
              </a:ext>
            </a:extLst>
          </p:cNvPr>
          <p:cNvSpPr>
            <a:spLocks noGrp="1"/>
          </p:cNvSpPr>
          <p:nvPr>
            <p:ph type="pic" sz="quarter" idx="69" hasCustomPrompt="1"/>
          </p:nvPr>
        </p:nvSpPr>
        <p:spPr>
          <a:xfrm>
            <a:off x="6218322"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07" name="Picture Placeholder 2">
            <a:extLst>
              <a:ext uri="{FF2B5EF4-FFF2-40B4-BE49-F238E27FC236}">
                <a16:creationId xmlns:a16="http://schemas.microsoft.com/office/drawing/2014/main" id="{9D67B676-0169-4E1D-B485-5732B38992AE}"/>
              </a:ext>
            </a:extLst>
          </p:cNvPr>
          <p:cNvSpPr>
            <a:spLocks noGrp="1"/>
          </p:cNvSpPr>
          <p:nvPr>
            <p:ph type="pic" sz="quarter" idx="72" hasCustomPrompt="1"/>
          </p:nvPr>
        </p:nvSpPr>
        <p:spPr>
          <a:xfrm>
            <a:off x="6218322"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10" name="Picture Placeholder 2">
            <a:extLst>
              <a:ext uri="{FF2B5EF4-FFF2-40B4-BE49-F238E27FC236}">
                <a16:creationId xmlns:a16="http://schemas.microsoft.com/office/drawing/2014/main" id="{9952C130-25CE-45D7-BD81-95E1DCE8C11A}"/>
              </a:ext>
            </a:extLst>
          </p:cNvPr>
          <p:cNvSpPr>
            <a:spLocks noGrp="1"/>
          </p:cNvSpPr>
          <p:nvPr>
            <p:ph type="pic" sz="quarter" idx="75" hasCustomPrompt="1"/>
          </p:nvPr>
        </p:nvSpPr>
        <p:spPr>
          <a:xfrm>
            <a:off x="8062164"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13" name="Picture Placeholder 2">
            <a:extLst>
              <a:ext uri="{FF2B5EF4-FFF2-40B4-BE49-F238E27FC236}">
                <a16:creationId xmlns:a16="http://schemas.microsoft.com/office/drawing/2014/main" id="{B6D5C63C-F0A7-431C-A34F-D630302AA90C}"/>
              </a:ext>
            </a:extLst>
          </p:cNvPr>
          <p:cNvSpPr>
            <a:spLocks noGrp="1"/>
          </p:cNvSpPr>
          <p:nvPr>
            <p:ph type="pic" sz="quarter" idx="78" hasCustomPrompt="1"/>
          </p:nvPr>
        </p:nvSpPr>
        <p:spPr>
          <a:xfrm>
            <a:off x="8062164"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119" name="Picture Placeholder 2">
            <a:extLst>
              <a:ext uri="{FF2B5EF4-FFF2-40B4-BE49-F238E27FC236}">
                <a16:creationId xmlns:a16="http://schemas.microsoft.com/office/drawing/2014/main" id="{402F2999-91E5-4B17-BBAD-6B3498DC38A4}"/>
              </a:ext>
            </a:extLst>
          </p:cNvPr>
          <p:cNvSpPr>
            <a:spLocks noGrp="1"/>
          </p:cNvSpPr>
          <p:nvPr>
            <p:ph type="pic" sz="quarter" idx="84" hasCustomPrompt="1"/>
          </p:nvPr>
        </p:nvSpPr>
        <p:spPr>
          <a:xfrm>
            <a:off x="658812" y="3812206"/>
            <a:ext cx="1620838"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
        <p:nvSpPr>
          <p:cNvPr id="2" name="Footer Placeholder 1">
            <a:extLst>
              <a:ext uri="{FF2B5EF4-FFF2-40B4-BE49-F238E27FC236}">
                <a16:creationId xmlns:a16="http://schemas.microsoft.com/office/drawing/2014/main" id="{CBE32424-F879-449B-B586-2980530ED3EA}"/>
              </a:ext>
            </a:extLst>
          </p:cNvPr>
          <p:cNvSpPr>
            <a:spLocks noGrp="1"/>
          </p:cNvSpPr>
          <p:nvPr>
            <p:ph type="ftr" sz="quarter" idx="90"/>
          </p:nvPr>
        </p:nvSpPr>
        <p:spPr/>
        <p:txBody>
          <a:bodyPr/>
          <a:lstStyle/>
          <a:p>
            <a:endParaRPr lang="en-GB" dirty="0"/>
          </a:p>
        </p:txBody>
      </p:sp>
      <p:sp>
        <p:nvSpPr>
          <p:cNvPr id="4" name="Slide Number Placeholder 3">
            <a:extLst>
              <a:ext uri="{FF2B5EF4-FFF2-40B4-BE49-F238E27FC236}">
                <a16:creationId xmlns:a16="http://schemas.microsoft.com/office/drawing/2014/main" id="{D9E5C7A6-CA92-47C5-A090-A1AA6411F840}"/>
              </a:ext>
            </a:extLst>
          </p:cNvPr>
          <p:cNvSpPr>
            <a:spLocks noGrp="1"/>
          </p:cNvSpPr>
          <p:nvPr>
            <p:ph type="sldNum" sz="quarter" idx="91"/>
          </p:nvPr>
        </p:nvSpPr>
        <p:spPr/>
        <p:txBody>
          <a:bodyPr/>
          <a:lstStyle/>
          <a:p>
            <a:fld id="{1BE232AB-0B06-425F-9ADD-32A9A3D01189}" type="slidenum">
              <a:rPr lang="en-GB" smtClean="0"/>
              <a:pPr/>
              <a:t>‹#›</a:t>
            </a:fld>
            <a:endParaRPr lang="en-GB" dirty="0"/>
          </a:p>
        </p:txBody>
      </p:sp>
      <p:sp>
        <p:nvSpPr>
          <p:cNvPr id="16" name="Picture Placeholder 2">
            <a:extLst>
              <a:ext uri="{FF2B5EF4-FFF2-40B4-BE49-F238E27FC236}">
                <a16:creationId xmlns:a16="http://schemas.microsoft.com/office/drawing/2014/main" id="{4E5F37FC-1E52-4ADB-9749-D7275817B623}"/>
              </a:ext>
            </a:extLst>
          </p:cNvPr>
          <p:cNvSpPr>
            <a:spLocks noGrp="1"/>
          </p:cNvSpPr>
          <p:nvPr>
            <p:ph type="pic" sz="quarter" idx="92" hasCustomPrompt="1"/>
          </p:nvPr>
        </p:nvSpPr>
        <p:spPr>
          <a:xfrm>
            <a:off x="9906006" y="3812206"/>
            <a:ext cx="1620000" cy="1296000"/>
          </a:xfrm>
          <a:prstGeom prst="rect">
            <a:avLst/>
          </a:prstGeom>
          <a:solidFill>
            <a:schemeClr val="bg1">
              <a:lumMod val="95000"/>
            </a:schemeClr>
          </a:solidFill>
        </p:spPr>
        <p:txBody>
          <a:bodyPr tIns="504000" anchor="ctr" anchorCtr="0">
            <a:normAutofit/>
          </a:bodyPr>
          <a:lstStyle>
            <a:lvl1pPr marL="0" marR="0" indent="0" algn="ctr" defTabSz="914400" rtl="0" eaLnBrk="1" fontAlgn="auto" latinLnBrk="0" hangingPunct="1">
              <a:lnSpc>
                <a:spcPct val="90000"/>
              </a:lnSpc>
              <a:spcBef>
                <a:spcPts val="1000"/>
              </a:spcBef>
              <a:spcAft>
                <a:spcPts val="0"/>
              </a:spcAft>
              <a:buClrTx/>
              <a:buSzTx/>
              <a:buFontTx/>
              <a:buNone/>
              <a:tabLst/>
              <a:defRPr sz="1800"/>
            </a:lvl1pPr>
          </a:lstStyle>
          <a:p>
            <a:r>
              <a:rPr lang="en-GB" dirty="0"/>
              <a:t>Logo</a:t>
            </a:r>
          </a:p>
        </p:txBody>
      </p:sp>
      <p:sp>
        <p:nvSpPr>
          <p:cNvPr id="17" name="Picture Placeholder 2">
            <a:extLst>
              <a:ext uri="{FF2B5EF4-FFF2-40B4-BE49-F238E27FC236}">
                <a16:creationId xmlns:a16="http://schemas.microsoft.com/office/drawing/2014/main" id="{1CD22332-EF6C-44AE-82B5-52E7D5618C89}"/>
              </a:ext>
            </a:extLst>
          </p:cNvPr>
          <p:cNvSpPr>
            <a:spLocks noGrp="1"/>
          </p:cNvSpPr>
          <p:nvPr>
            <p:ph type="pic" sz="quarter" idx="93" hasCustomPrompt="1"/>
          </p:nvPr>
        </p:nvSpPr>
        <p:spPr>
          <a:xfrm>
            <a:off x="9906006" y="2277976"/>
            <a:ext cx="1620000" cy="1296000"/>
          </a:xfrm>
          <a:prstGeom prst="rect">
            <a:avLst/>
          </a:prstGeom>
          <a:solidFill>
            <a:schemeClr val="bg1">
              <a:lumMod val="95000"/>
            </a:schemeClr>
          </a:solidFill>
        </p:spPr>
        <p:txBody>
          <a:bodyPr tIns="504000" anchor="ctr" anchorCtr="0">
            <a:normAutofit/>
          </a:bodyPr>
          <a:lstStyle>
            <a:lvl1pPr marL="0" indent="0" algn="ctr">
              <a:buFontTx/>
              <a:buNone/>
              <a:defRPr sz="1800"/>
            </a:lvl1pPr>
          </a:lstStyle>
          <a:p>
            <a:r>
              <a:rPr lang="en-GB" dirty="0"/>
              <a:t>Logo</a:t>
            </a:r>
          </a:p>
        </p:txBody>
      </p:sp>
    </p:spTree>
    <p:extLst>
      <p:ext uri="{BB962C8B-B14F-4D97-AF65-F5344CB8AC3E}">
        <p14:creationId xmlns:p14="http://schemas.microsoft.com/office/powerpoint/2010/main" val="18361489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798"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6210300" y="1810800"/>
            <a:ext cx="5320800" cy="3024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5040000"/>
            <a:ext cx="53170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6227242" y="5040000"/>
            <a:ext cx="530594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3" y="5544000"/>
            <a:ext cx="5317087" cy="619902"/>
          </a:xfrm>
        </p:spPr>
        <p:txBody>
          <a:bodyPr/>
          <a:lstStyle>
            <a:lvl1pPr>
              <a:defRPr sz="1600"/>
            </a:lvl1pPr>
            <a:lvl2pPr>
              <a:defRPr sz="1600"/>
            </a:lvl2pPr>
            <a:lvl3pPr>
              <a:defRPr sz="1600"/>
            </a:lvl3pPr>
            <a:lvl4pPr>
              <a:defRPr sz="1600"/>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6211270" y="5544000"/>
            <a:ext cx="5321917" cy="621850"/>
          </a:xfrm>
        </p:spPr>
        <p:txBody>
          <a:bodyPr/>
          <a:lstStyle>
            <a:lvl1pPr>
              <a:defRPr sz="1600"/>
            </a:lvl1pPr>
            <a:lvl2pPr>
              <a:defRPr sz="1600"/>
            </a:lvl2pPr>
            <a:lvl3pPr>
              <a:defRPr sz="1600"/>
            </a:lvl3pPr>
            <a:lvl4pPr>
              <a:defRPr sz="1600"/>
            </a:lvl4pPr>
            <a:lvl5pPr>
              <a:defRPr sz="2400"/>
            </a:lvl5pPr>
          </a:lstStyle>
          <a:p>
            <a:pPr lvl="0"/>
            <a:r>
              <a:rPr lang="en-GB" dirty="0"/>
              <a:t>16pt supporting copy approx. 25 words</a:t>
            </a:r>
          </a:p>
        </p:txBody>
      </p:sp>
      <p:sp>
        <p:nvSpPr>
          <p:cNvPr id="14" name="Copyright">
            <a:extLst>
              <a:ext uri="{FF2B5EF4-FFF2-40B4-BE49-F238E27FC236}">
                <a16:creationId xmlns:a16="http://schemas.microsoft.com/office/drawing/2014/main" id="{5483EB19-998C-4763-8E8E-E11ED37F0FB8}"/>
              </a:ext>
            </a:extLst>
          </p:cNvPr>
          <p:cNvSpPr>
            <a:spLocks noGrp="1"/>
          </p:cNvSpPr>
          <p:nvPr>
            <p:ph type="body" sz="quarter" idx="29" hasCustomPrompt="1"/>
          </p:nvPr>
        </p:nvSpPr>
        <p:spPr>
          <a:xfrm rot="16200000">
            <a:off x="9883356" y="32074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5" name="Copyright">
            <a:extLst>
              <a:ext uri="{FF2B5EF4-FFF2-40B4-BE49-F238E27FC236}">
                <a16:creationId xmlns:a16="http://schemas.microsoft.com/office/drawing/2014/main" id="{50EF55B1-84B6-47C6-A9DD-73DF3C7CB8DB}"/>
              </a:ext>
            </a:extLst>
          </p:cNvPr>
          <p:cNvSpPr>
            <a:spLocks noGrp="1"/>
          </p:cNvSpPr>
          <p:nvPr>
            <p:ph type="body" sz="quarter" idx="30" hasCustomPrompt="1"/>
          </p:nvPr>
        </p:nvSpPr>
        <p:spPr>
          <a:xfrm rot="16200000">
            <a:off x="4332636" y="32074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83389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34704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4359214" y="1811338"/>
            <a:ext cx="3471986"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8062913" y="1811338"/>
            <a:ext cx="3470275" cy="2160000"/>
          </a:xfrm>
          <a:solidFill>
            <a:schemeClr val="bg1">
              <a:lumMod val="95000"/>
            </a:schemeClr>
          </a:solidFill>
        </p:spPr>
        <p:txBody>
          <a:bodyPr tIns="504000" anchor="ctr"/>
          <a:lstStyle>
            <a:lvl1pPr algn="ctr">
              <a:lnSpc>
                <a:spcPct val="80000"/>
              </a:lnSpc>
              <a:spcAft>
                <a:spcPts val="0"/>
              </a:spcAf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3468687"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4359152" y="4176000"/>
            <a:ext cx="3471986"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8062913" y="4176000"/>
            <a:ext cx="3468687"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3468686"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4356101" y="4680000"/>
            <a:ext cx="347345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8059738" y="4680000"/>
            <a:ext cx="347345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21" name="Copyright">
            <a:extLst>
              <a:ext uri="{FF2B5EF4-FFF2-40B4-BE49-F238E27FC236}">
                <a16:creationId xmlns:a16="http://schemas.microsoft.com/office/drawing/2014/main" id="{7597ACA5-BAFF-4F69-A27C-CC42E930FC5A}"/>
              </a:ext>
            </a:extLst>
          </p:cNvPr>
          <p:cNvSpPr>
            <a:spLocks noGrp="1"/>
          </p:cNvSpPr>
          <p:nvPr>
            <p:ph type="body" sz="quarter" idx="65" hasCustomPrompt="1"/>
          </p:nvPr>
        </p:nvSpPr>
        <p:spPr>
          <a:xfrm rot="16200000">
            <a:off x="10438597"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2" name="Copyright">
            <a:extLst>
              <a:ext uri="{FF2B5EF4-FFF2-40B4-BE49-F238E27FC236}">
                <a16:creationId xmlns:a16="http://schemas.microsoft.com/office/drawing/2014/main" id="{727AEC6E-0B13-4AE0-963F-9E317D70C9CF}"/>
              </a:ext>
            </a:extLst>
          </p:cNvPr>
          <p:cNvSpPr>
            <a:spLocks noGrp="1"/>
          </p:cNvSpPr>
          <p:nvPr>
            <p:ph type="body" sz="quarter" idx="30" hasCustomPrompt="1"/>
          </p:nvPr>
        </p:nvSpPr>
        <p:spPr>
          <a:xfrm rot="16200000">
            <a:off x="6729012"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3" name="Copyright">
            <a:extLst>
              <a:ext uri="{FF2B5EF4-FFF2-40B4-BE49-F238E27FC236}">
                <a16:creationId xmlns:a16="http://schemas.microsoft.com/office/drawing/2014/main" id="{0886C253-7D1A-44B3-BD61-DA9FCBA67F6C}"/>
              </a:ext>
            </a:extLst>
          </p:cNvPr>
          <p:cNvSpPr>
            <a:spLocks noGrp="1"/>
          </p:cNvSpPr>
          <p:nvPr>
            <p:ph type="body" sz="quarter" idx="66" hasCustomPrompt="1"/>
          </p:nvPr>
        </p:nvSpPr>
        <p:spPr>
          <a:xfrm rot="16200000">
            <a:off x="3013500" y="2960733"/>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36867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x images + captio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5EABB-8A76-47B7-8380-C074F1F48FE0}"/>
              </a:ext>
            </a:extLst>
          </p:cNvPr>
          <p:cNvSpPr>
            <a:spLocks noGrp="1"/>
          </p:cNvSpPr>
          <p:nvPr>
            <p:ph type="title" hasCustomPrompt="1"/>
          </p:nvPr>
        </p:nvSpPr>
        <p:spPr>
          <a:xfrm>
            <a:off x="658811" y="657225"/>
            <a:ext cx="5319714" cy="532800"/>
          </a:xfrm>
        </p:spPr>
        <p:txBody>
          <a:bodyPr/>
          <a:lstStyle/>
          <a:p>
            <a:r>
              <a:rPr lang="en-GB" dirty="0"/>
              <a:t>Slide title</a:t>
            </a:r>
          </a:p>
        </p:txBody>
      </p:sp>
      <p:sp>
        <p:nvSpPr>
          <p:cNvPr id="11" name="Picture Placeholder 16">
            <a:extLst>
              <a:ext uri="{FF2B5EF4-FFF2-40B4-BE49-F238E27FC236}">
                <a16:creationId xmlns:a16="http://schemas.microsoft.com/office/drawing/2014/main" id="{3B17FFEE-D7A4-4855-A18E-9969456E643B}"/>
              </a:ext>
            </a:extLst>
          </p:cNvPr>
          <p:cNvSpPr>
            <a:spLocks noGrp="1"/>
          </p:cNvSpPr>
          <p:nvPr>
            <p:ph type="pic" sz="quarter" idx="13" hasCustomPrompt="1"/>
          </p:nvPr>
        </p:nvSpPr>
        <p:spPr>
          <a:xfrm>
            <a:off x="6588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16">
            <a:extLst>
              <a:ext uri="{FF2B5EF4-FFF2-40B4-BE49-F238E27FC236}">
                <a16:creationId xmlns:a16="http://schemas.microsoft.com/office/drawing/2014/main" id="{7CB25805-C566-44A1-98AB-CECD25417C63}"/>
              </a:ext>
            </a:extLst>
          </p:cNvPr>
          <p:cNvSpPr>
            <a:spLocks noGrp="1"/>
          </p:cNvSpPr>
          <p:nvPr>
            <p:ph type="pic" sz="quarter" idx="15" hasCustomPrompt="1"/>
          </p:nvPr>
        </p:nvSpPr>
        <p:spPr>
          <a:xfrm>
            <a:off x="3459600" y="1811338"/>
            <a:ext cx="2520000" cy="2160000"/>
          </a:xfrm>
          <a:prstGeom prst="rect">
            <a:avLst/>
          </a:prstGeom>
          <a:solidFill>
            <a:schemeClr val="bg1">
              <a:lumMod val="95000"/>
            </a:schemeClr>
          </a:solidFill>
        </p:spPr>
        <p:txBody>
          <a:bodyPr tIns="504000" anchor="ctr" anchorCtr="0">
            <a:normAutofit/>
          </a:bodyPr>
          <a:lstStyle>
            <a:lvl1pPr marL="0" indent="0" algn="ctr">
              <a:lnSpc>
                <a:spcPct val="80000"/>
              </a:lnSpc>
              <a:spcAft>
                <a:spcPts val="0"/>
              </a:spcAft>
              <a:buFontTx/>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6674055C-F3A6-40AD-8C7B-A449B8CB9671}"/>
              </a:ext>
            </a:extLst>
          </p:cNvPr>
          <p:cNvSpPr>
            <a:spLocks noGrp="1"/>
          </p:cNvSpPr>
          <p:nvPr>
            <p:ph type="ftr" sz="quarter" idx="27"/>
          </p:nvPr>
        </p:nvSpPr>
        <p:spPr/>
        <p:txBody>
          <a:bodyPr/>
          <a:lstStyle/>
          <a:p>
            <a:endParaRPr lang="en-GB" dirty="0"/>
          </a:p>
        </p:txBody>
      </p:sp>
      <p:sp>
        <p:nvSpPr>
          <p:cNvPr id="3" name="Slide Number Placeholder 2">
            <a:extLst>
              <a:ext uri="{FF2B5EF4-FFF2-40B4-BE49-F238E27FC236}">
                <a16:creationId xmlns:a16="http://schemas.microsoft.com/office/drawing/2014/main" id="{B14FD4DE-7E00-4C85-8E46-386DA1F1C929}"/>
              </a:ext>
            </a:extLst>
          </p:cNvPr>
          <p:cNvSpPr>
            <a:spLocks noGrp="1"/>
          </p:cNvSpPr>
          <p:nvPr>
            <p:ph type="sldNum" sz="quarter" idx="28"/>
          </p:nvPr>
        </p:nvSpPr>
        <p:spPr/>
        <p:txBody>
          <a:bodyPr/>
          <a:lstStyle/>
          <a:p>
            <a:fld id="{1BE232AB-0B06-425F-9ADD-32A9A3D01189}" type="slidenum">
              <a:rPr lang="en-GB" smtClean="0"/>
              <a:pPr/>
              <a:t>‹#›</a:t>
            </a:fld>
            <a:endParaRPr lang="en-GB" dirty="0"/>
          </a:p>
        </p:txBody>
      </p:sp>
      <p:sp>
        <p:nvSpPr>
          <p:cNvPr id="6" name="Picture Placeholder 5">
            <a:extLst>
              <a:ext uri="{FF2B5EF4-FFF2-40B4-BE49-F238E27FC236}">
                <a16:creationId xmlns:a16="http://schemas.microsoft.com/office/drawing/2014/main" id="{5A16D669-4A5E-45DD-9A09-E41F19F2233C}"/>
              </a:ext>
            </a:extLst>
          </p:cNvPr>
          <p:cNvSpPr>
            <a:spLocks noGrp="1"/>
          </p:cNvSpPr>
          <p:nvPr>
            <p:ph type="pic" sz="quarter" idx="29" hasCustomPrompt="1"/>
          </p:nvPr>
        </p:nvSpPr>
        <p:spPr>
          <a:xfrm>
            <a:off x="6212402" y="1811338"/>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Text Placeholder 8">
            <a:extLst>
              <a:ext uri="{FF2B5EF4-FFF2-40B4-BE49-F238E27FC236}">
                <a16:creationId xmlns:a16="http://schemas.microsoft.com/office/drawing/2014/main" id="{383B3D30-F395-4C26-848C-CFE4BEE5ECD3}"/>
              </a:ext>
            </a:extLst>
          </p:cNvPr>
          <p:cNvSpPr>
            <a:spLocks noGrp="1"/>
          </p:cNvSpPr>
          <p:nvPr>
            <p:ph type="body" sz="quarter" idx="59" hasCustomPrompt="1"/>
          </p:nvPr>
        </p:nvSpPr>
        <p:spPr>
          <a:xfrm>
            <a:off x="658812"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2" name="Text Placeholder 11">
            <a:extLst>
              <a:ext uri="{FF2B5EF4-FFF2-40B4-BE49-F238E27FC236}">
                <a16:creationId xmlns:a16="http://schemas.microsoft.com/office/drawing/2014/main" id="{DE530581-03A9-48E4-9AAF-E37B29393474}"/>
              </a:ext>
            </a:extLst>
          </p:cNvPr>
          <p:cNvSpPr>
            <a:spLocks noGrp="1"/>
          </p:cNvSpPr>
          <p:nvPr>
            <p:ph type="body" sz="quarter" idx="60" hasCustomPrompt="1"/>
          </p:nvPr>
        </p:nvSpPr>
        <p:spPr>
          <a:xfrm>
            <a:off x="3459600" y="4176000"/>
            <a:ext cx="2520000" cy="244800"/>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19" name="Text Placeholder 18">
            <a:extLst>
              <a:ext uri="{FF2B5EF4-FFF2-40B4-BE49-F238E27FC236}">
                <a16:creationId xmlns:a16="http://schemas.microsoft.com/office/drawing/2014/main" id="{C09E325F-4F07-4809-BB43-50F8B0E4233E}"/>
              </a:ext>
            </a:extLst>
          </p:cNvPr>
          <p:cNvSpPr>
            <a:spLocks noGrp="1"/>
          </p:cNvSpPr>
          <p:nvPr>
            <p:ph type="body" sz="quarter" idx="61" hasCustomPrompt="1"/>
          </p:nvPr>
        </p:nvSpPr>
        <p:spPr>
          <a:xfrm>
            <a:off x="6212402"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0" name="Subtitle 2">
            <a:extLst>
              <a:ext uri="{FF2B5EF4-FFF2-40B4-BE49-F238E27FC236}">
                <a16:creationId xmlns:a16="http://schemas.microsoft.com/office/drawing/2014/main" id="{A70D1E54-FE93-45E6-8BEA-11333E53EF82}"/>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dirty="0"/>
              <a:t>Optional heading</a:t>
            </a:r>
          </a:p>
        </p:txBody>
      </p:sp>
      <p:sp>
        <p:nvSpPr>
          <p:cNvPr id="7" name="Text Placeholder 6">
            <a:extLst>
              <a:ext uri="{FF2B5EF4-FFF2-40B4-BE49-F238E27FC236}">
                <a16:creationId xmlns:a16="http://schemas.microsoft.com/office/drawing/2014/main" id="{F08F2C19-994C-4A54-B085-4E6DE5A98924}"/>
              </a:ext>
            </a:extLst>
          </p:cNvPr>
          <p:cNvSpPr>
            <a:spLocks noGrp="1"/>
          </p:cNvSpPr>
          <p:nvPr>
            <p:ph type="body" sz="quarter" idx="62" hasCustomPrompt="1"/>
          </p:nvPr>
        </p:nvSpPr>
        <p:spPr>
          <a:xfrm>
            <a:off x="658814" y="4680001"/>
            <a:ext cx="2520000" cy="1481193"/>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3" name="Text Placeholder 12">
            <a:extLst>
              <a:ext uri="{FF2B5EF4-FFF2-40B4-BE49-F238E27FC236}">
                <a16:creationId xmlns:a16="http://schemas.microsoft.com/office/drawing/2014/main" id="{6D25AD45-561D-4EBF-98EE-F40FC34DD068}"/>
              </a:ext>
            </a:extLst>
          </p:cNvPr>
          <p:cNvSpPr>
            <a:spLocks noGrp="1"/>
          </p:cNvSpPr>
          <p:nvPr>
            <p:ph type="body" sz="quarter" idx="63" hasCustomPrompt="1"/>
          </p:nvPr>
        </p:nvSpPr>
        <p:spPr>
          <a:xfrm>
            <a:off x="3459600" y="4680000"/>
            <a:ext cx="2520000" cy="1485849"/>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18" name="Text Placeholder 17">
            <a:extLst>
              <a:ext uri="{FF2B5EF4-FFF2-40B4-BE49-F238E27FC236}">
                <a16:creationId xmlns:a16="http://schemas.microsoft.com/office/drawing/2014/main" id="{320FCD5C-2603-45AC-B9CD-4E151FE012BD}"/>
              </a:ext>
            </a:extLst>
          </p:cNvPr>
          <p:cNvSpPr>
            <a:spLocks noGrp="1"/>
          </p:cNvSpPr>
          <p:nvPr>
            <p:ph type="body" sz="quarter" idx="64" hasCustomPrompt="1"/>
          </p:nvPr>
        </p:nvSpPr>
        <p:spPr>
          <a:xfrm>
            <a:off x="6209227"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22" name="Picture Placeholder 5">
            <a:extLst>
              <a:ext uri="{FF2B5EF4-FFF2-40B4-BE49-F238E27FC236}">
                <a16:creationId xmlns:a16="http://schemas.microsoft.com/office/drawing/2014/main" id="{28CE1F51-26D3-4AFF-AC64-50FE35F0F898}"/>
              </a:ext>
            </a:extLst>
          </p:cNvPr>
          <p:cNvSpPr>
            <a:spLocks noGrp="1"/>
          </p:cNvSpPr>
          <p:nvPr>
            <p:ph type="pic" sz="quarter" idx="65" hasCustomPrompt="1"/>
          </p:nvPr>
        </p:nvSpPr>
        <p:spPr>
          <a:xfrm>
            <a:off x="9013188" y="1811338"/>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4" name="Text Placeholder 18">
            <a:extLst>
              <a:ext uri="{FF2B5EF4-FFF2-40B4-BE49-F238E27FC236}">
                <a16:creationId xmlns:a16="http://schemas.microsoft.com/office/drawing/2014/main" id="{BBD421C5-4249-46AF-A7DF-D2B7BC25117C}"/>
              </a:ext>
            </a:extLst>
          </p:cNvPr>
          <p:cNvSpPr>
            <a:spLocks noGrp="1"/>
          </p:cNvSpPr>
          <p:nvPr>
            <p:ph type="body" sz="quarter" idx="67" hasCustomPrompt="1"/>
          </p:nvPr>
        </p:nvSpPr>
        <p:spPr>
          <a:xfrm>
            <a:off x="9013188" y="4176000"/>
            <a:ext cx="2520000" cy="296862"/>
          </a:xfrm>
        </p:spPr>
        <p:txBody>
          <a:bodyPr/>
          <a:lstStyle>
            <a:lvl1pPr>
              <a:buNone/>
              <a:defRPr sz="1600" b="1">
                <a:solidFill>
                  <a:schemeClr val="accent1"/>
                </a:solidFill>
                <a:latin typeface="Arial" panose="020B0604020202020204" pitchFamily="34" charset="0"/>
                <a:cs typeface="Arial" panose="020B0604020202020204" pitchFamily="34" charset="0"/>
              </a:defRPr>
            </a:lvl1pPr>
          </a:lstStyle>
          <a:p>
            <a:pPr lvl="0"/>
            <a:r>
              <a:rPr lang="en-GB" dirty="0"/>
              <a:t>Optional heading</a:t>
            </a:r>
          </a:p>
        </p:txBody>
      </p:sp>
      <p:sp>
        <p:nvSpPr>
          <p:cNvPr id="25" name="Text Placeholder 17">
            <a:extLst>
              <a:ext uri="{FF2B5EF4-FFF2-40B4-BE49-F238E27FC236}">
                <a16:creationId xmlns:a16="http://schemas.microsoft.com/office/drawing/2014/main" id="{F5A65D52-EABA-4531-B02D-B641D9A8B78E}"/>
              </a:ext>
            </a:extLst>
          </p:cNvPr>
          <p:cNvSpPr>
            <a:spLocks noGrp="1"/>
          </p:cNvSpPr>
          <p:nvPr>
            <p:ph type="body" sz="quarter" idx="68" hasCustomPrompt="1"/>
          </p:nvPr>
        </p:nvSpPr>
        <p:spPr>
          <a:xfrm>
            <a:off x="9010013" y="4680000"/>
            <a:ext cx="2520000" cy="1485850"/>
          </a:xfrm>
        </p:spPr>
        <p:txBody>
          <a:bodyPr/>
          <a:lstStyle>
            <a:lvl1pPr>
              <a:defRPr sz="1600"/>
            </a:lvl1pPr>
            <a:lvl2pPr>
              <a:defRPr sz="1600"/>
            </a:lvl2pPr>
            <a:lvl3pPr>
              <a:defRPr sz="1600"/>
            </a:lvl3pPr>
            <a:lvl4pPr>
              <a:defRPr sz="1600">
                <a:solidFill>
                  <a:schemeClr val="accent1"/>
                </a:solidFill>
              </a:defRPr>
            </a:lvl4pPr>
            <a:lvl5pPr>
              <a:defRPr sz="2400"/>
            </a:lvl5pPr>
          </a:lstStyle>
          <a:p>
            <a:pPr lvl="0"/>
            <a:r>
              <a:rPr lang="en-GB" dirty="0"/>
              <a:t>16pt supporting copy approx. 25 words</a:t>
            </a:r>
          </a:p>
        </p:txBody>
      </p:sp>
      <p:sp>
        <p:nvSpPr>
          <p:cNvPr id="26" name="Copyright">
            <a:extLst>
              <a:ext uri="{FF2B5EF4-FFF2-40B4-BE49-F238E27FC236}">
                <a16:creationId xmlns:a16="http://schemas.microsoft.com/office/drawing/2014/main" id="{DAA6FF9A-F009-49E2-9244-B19010D14F35}"/>
              </a:ext>
            </a:extLst>
          </p:cNvPr>
          <p:cNvSpPr>
            <a:spLocks noGrp="1"/>
          </p:cNvSpPr>
          <p:nvPr>
            <p:ph type="body" sz="quarter" idx="69" hasCustomPrompt="1"/>
          </p:nvPr>
        </p:nvSpPr>
        <p:spPr>
          <a:xfrm rot="16200000">
            <a:off x="10429452" y="2954637"/>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8" name="Picture Placeholder 5">
            <a:extLst>
              <a:ext uri="{FF2B5EF4-FFF2-40B4-BE49-F238E27FC236}">
                <a16:creationId xmlns:a16="http://schemas.microsoft.com/office/drawing/2014/main" id="{ED5DFF67-256E-4BA0-B43C-D5CBD4D62F64}"/>
              </a:ext>
            </a:extLst>
          </p:cNvPr>
          <p:cNvSpPr>
            <a:spLocks noGrp="1"/>
          </p:cNvSpPr>
          <p:nvPr>
            <p:ph type="pic" sz="quarter" idx="70" hasCustomPrompt="1"/>
          </p:nvPr>
        </p:nvSpPr>
        <p:spPr>
          <a:xfrm>
            <a:off x="9013188" y="1805242"/>
            <a:ext cx="2520000" cy="2160000"/>
          </a:xfrm>
          <a:solidFill>
            <a:schemeClr val="bg1">
              <a:lumMod val="95000"/>
            </a:schemeClr>
          </a:solidFill>
        </p:spPr>
        <p:txBody>
          <a:bodyPr tIns="504000" anchor="ctr"/>
          <a:lstStyle>
            <a:lvl1pPr marL="0" indent="0" algn="ctr">
              <a:lnSpc>
                <a:spcPct val="80000"/>
              </a:lnSpc>
              <a:spcAft>
                <a:spcPts val="0"/>
              </a:spcAft>
              <a:buNone/>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9" name="Copyright">
            <a:extLst>
              <a:ext uri="{FF2B5EF4-FFF2-40B4-BE49-F238E27FC236}">
                <a16:creationId xmlns:a16="http://schemas.microsoft.com/office/drawing/2014/main" id="{4646808F-ADC5-496F-BB90-E0DFAD28C2F4}"/>
              </a:ext>
            </a:extLst>
          </p:cNvPr>
          <p:cNvSpPr>
            <a:spLocks noGrp="1"/>
          </p:cNvSpPr>
          <p:nvPr>
            <p:ph type="body" sz="quarter" idx="71" hasCustomPrompt="1"/>
          </p:nvPr>
        </p:nvSpPr>
        <p:spPr>
          <a:xfrm rot="16200000">
            <a:off x="10429452"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0" name="Copyright">
            <a:extLst>
              <a:ext uri="{FF2B5EF4-FFF2-40B4-BE49-F238E27FC236}">
                <a16:creationId xmlns:a16="http://schemas.microsoft.com/office/drawing/2014/main" id="{B341DC74-1817-47AE-AD29-20A16E784251}"/>
              </a:ext>
            </a:extLst>
          </p:cNvPr>
          <p:cNvSpPr>
            <a:spLocks noGrp="1"/>
          </p:cNvSpPr>
          <p:nvPr>
            <p:ph type="body" sz="quarter" idx="72" hasCustomPrompt="1"/>
          </p:nvPr>
        </p:nvSpPr>
        <p:spPr>
          <a:xfrm rot="16200000">
            <a:off x="7615979"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1" name="Copyright">
            <a:extLst>
              <a:ext uri="{FF2B5EF4-FFF2-40B4-BE49-F238E27FC236}">
                <a16:creationId xmlns:a16="http://schemas.microsoft.com/office/drawing/2014/main" id="{489578E9-FF2D-4ED4-A34F-254B0035111E}"/>
              </a:ext>
            </a:extLst>
          </p:cNvPr>
          <p:cNvSpPr>
            <a:spLocks noGrp="1"/>
          </p:cNvSpPr>
          <p:nvPr>
            <p:ph type="body" sz="quarter" idx="73" hasCustomPrompt="1"/>
          </p:nvPr>
        </p:nvSpPr>
        <p:spPr>
          <a:xfrm rot="16200000">
            <a:off x="4879043"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32" name="Copyright">
            <a:extLst>
              <a:ext uri="{FF2B5EF4-FFF2-40B4-BE49-F238E27FC236}">
                <a16:creationId xmlns:a16="http://schemas.microsoft.com/office/drawing/2014/main" id="{F9BE0760-36BE-4E10-A52A-31801D404376}"/>
              </a:ext>
            </a:extLst>
          </p:cNvPr>
          <p:cNvSpPr>
            <a:spLocks noGrp="1"/>
          </p:cNvSpPr>
          <p:nvPr>
            <p:ph type="body" sz="quarter" idx="74" hasCustomPrompt="1"/>
          </p:nvPr>
        </p:nvSpPr>
        <p:spPr>
          <a:xfrm rot="16200000">
            <a:off x="2065570" y="2948541"/>
            <a:ext cx="180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27864815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4" y="2804400"/>
            <a:ext cx="3276000" cy="820800"/>
          </a:xfrm>
        </p:spPr>
        <p:txBody>
          <a:bodyPr/>
          <a:lstStyle>
            <a:lvl1pPr marL="0" indent="0">
              <a:buNone/>
              <a:tabLst/>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549032" y="2804400"/>
            <a:ext cx="3276000"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8255502" y="2804400"/>
            <a:ext cx="3276000"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grpSp>
        <p:nvGrpSpPr>
          <p:cNvPr id="13" name="Group 12">
            <a:extLst>
              <a:ext uri="{FF2B5EF4-FFF2-40B4-BE49-F238E27FC236}">
                <a16:creationId xmlns:a16="http://schemas.microsoft.com/office/drawing/2014/main" id="{808EF2ED-36D2-4840-B9E1-0A9032B9864E}"/>
              </a:ext>
            </a:extLst>
          </p:cNvPr>
          <p:cNvGrpSpPr/>
          <p:nvPr userDrawn="1"/>
        </p:nvGrpSpPr>
        <p:grpSpPr>
          <a:xfrm>
            <a:off x="658813" y="2801257"/>
            <a:ext cx="7399484" cy="1872000"/>
            <a:chOff x="658813" y="2801257"/>
            <a:chExt cx="7399484" cy="3399517"/>
          </a:xfrm>
        </p:grpSpPr>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B6101D-722B-42FE-91FC-BE90AC17C2DF}"/>
                </a:ext>
              </a:extLst>
            </p:cNvPr>
            <p:cNvCxnSpPr>
              <a:cxnSpLocks/>
            </p:cNvCxnSpPr>
            <p:nvPr userDrawn="1"/>
          </p:nvCxnSpPr>
          <p:spPr>
            <a:xfrm>
              <a:off x="8058297"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4" y="3747600"/>
            <a:ext cx="3275434"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4549032" y="3747600"/>
            <a:ext cx="3276000"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8255502" y="3747600"/>
            <a:ext cx="3276000"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p:txBody>
      </p:sp>
      <p:sp>
        <p:nvSpPr>
          <p:cNvPr id="3" name="Footer Placeholder 2">
            <a:extLst>
              <a:ext uri="{FF2B5EF4-FFF2-40B4-BE49-F238E27FC236}">
                <a16:creationId xmlns:a16="http://schemas.microsoft.com/office/drawing/2014/main" id="{351227C5-83F5-4CE5-A066-ABCED3EA89D7}"/>
              </a:ext>
            </a:extLst>
          </p:cNvPr>
          <p:cNvSpPr>
            <a:spLocks noGrp="1"/>
          </p:cNvSpPr>
          <p:nvPr>
            <p:ph type="ftr" sz="quarter" idx="16"/>
          </p:nvPr>
        </p:nvSpPr>
        <p:spPr/>
        <p:txBody>
          <a:bodyPr/>
          <a:lstStyle/>
          <a:p>
            <a:endParaRPr lang="en-GB" dirty="0"/>
          </a:p>
        </p:txBody>
      </p:sp>
      <p:sp>
        <p:nvSpPr>
          <p:cNvPr id="5" name="Slide Number Placeholder 4">
            <a:extLst>
              <a:ext uri="{FF2B5EF4-FFF2-40B4-BE49-F238E27FC236}">
                <a16:creationId xmlns:a16="http://schemas.microsoft.com/office/drawing/2014/main" id="{1F877054-906F-4483-A462-E297703E3BE8}"/>
              </a:ext>
            </a:extLst>
          </p:cNvPr>
          <p:cNvSpPr>
            <a:spLocks noGrp="1"/>
          </p:cNvSpPr>
          <p:nvPr>
            <p:ph type="sldNum" sz="quarter" idx="17"/>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28026466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21" name="Text Placeholder 3">
            <a:extLst>
              <a:ext uri="{FF2B5EF4-FFF2-40B4-BE49-F238E27FC236}">
                <a16:creationId xmlns:a16="http://schemas.microsoft.com/office/drawing/2014/main" id="{A5A24406-0F34-44BC-B91E-8F2322E95E3E}"/>
              </a:ext>
            </a:extLst>
          </p:cNvPr>
          <p:cNvSpPr>
            <a:spLocks noGrp="1"/>
          </p:cNvSpPr>
          <p:nvPr>
            <p:ph type="body" sz="quarter" idx="15" hasCustomPrompt="1"/>
          </p:nvPr>
        </p:nvSpPr>
        <p:spPr>
          <a:xfrm>
            <a:off x="839437" y="3990406"/>
            <a:ext cx="4668956" cy="820800"/>
          </a:xfrm>
        </p:spPr>
        <p:txBody>
          <a:bodyPr/>
          <a:lstStyle>
            <a:lvl1pPr marL="0" indent="0">
              <a:buNone/>
              <a:defRPr>
                <a:solidFill>
                  <a:schemeClr val="accent1"/>
                </a:solidFill>
              </a:defRPr>
            </a:lvl1pPr>
          </a:lstStyle>
          <a:p>
            <a:pPr lvl="0"/>
            <a:r>
              <a:rPr lang="en-GB" dirty="0"/>
              <a:t>Large display copy, value statement</a:t>
            </a:r>
          </a:p>
        </p:txBody>
      </p:sp>
      <p:sp>
        <p:nvSpPr>
          <p:cNvPr id="22" name="Text Placeholder 5">
            <a:extLst>
              <a:ext uri="{FF2B5EF4-FFF2-40B4-BE49-F238E27FC236}">
                <a16:creationId xmlns:a16="http://schemas.microsoft.com/office/drawing/2014/main" id="{830F4158-415A-49A9-A700-8F5CE11B8734}"/>
              </a:ext>
            </a:extLst>
          </p:cNvPr>
          <p:cNvSpPr>
            <a:spLocks noGrp="1"/>
          </p:cNvSpPr>
          <p:nvPr>
            <p:ph type="body" sz="quarter" idx="16" hasCustomPrompt="1"/>
          </p:nvPr>
        </p:nvSpPr>
        <p:spPr>
          <a:xfrm>
            <a:off x="6383437" y="3990406"/>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23" name="Straight Connector 22">
            <a:extLst>
              <a:ext uri="{FF2B5EF4-FFF2-40B4-BE49-F238E27FC236}">
                <a16:creationId xmlns:a16="http://schemas.microsoft.com/office/drawing/2014/main" id="{EFE09FC0-0358-4B7E-A8CA-686AB04A1F3D}"/>
              </a:ext>
            </a:extLst>
          </p:cNvPr>
          <p:cNvCxnSpPr>
            <a:cxnSpLocks/>
          </p:cNvCxnSpPr>
          <p:nvPr userDrawn="1"/>
        </p:nvCxnSpPr>
        <p:spPr>
          <a:xfrm>
            <a:off x="658568"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51518F-8E5B-4C6F-92AA-D8E3AFC4E680}"/>
              </a:ext>
            </a:extLst>
          </p:cNvPr>
          <p:cNvCxnSpPr>
            <a:cxnSpLocks/>
          </p:cNvCxnSpPr>
          <p:nvPr userDrawn="1"/>
        </p:nvCxnSpPr>
        <p:spPr>
          <a:xfrm>
            <a:off x="6211647" y="3987263"/>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9">
            <a:extLst>
              <a:ext uri="{FF2B5EF4-FFF2-40B4-BE49-F238E27FC236}">
                <a16:creationId xmlns:a16="http://schemas.microsoft.com/office/drawing/2014/main" id="{2C6E029F-3EE9-49EC-B5C4-06772A6A8EF3}"/>
              </a:ext>
            </a:extLst>
          </p:cNvPr>
          <p:cNvSpPr>
            <a:spLocks noGrp="1"/>
          </p:cNvSpPr>
          <p:nvPr>
            <p:ph type="body" sz="quarter" idx="17" hasCustomPrompt="1"/>
          </p:nvPr>
        </p:nvSpPr>
        <p:spPr>
          <a:xfrm>
            <a:off x="839437" y="4933606"/>
            <a:ext cx="4668149"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26" name="Text Placeholder 18">
            <a:extLst>
              <a:ext uri="{FF2B5EF4-FFF2-40B4-BE49-F238E27FC236}">
                <a16:creationId xmlns:a16="http://schemas.microsoft.com/office/drawing/2014/main" id="{6CBCB53F-8EB6-4E3E-98D4-4576BB6BD688}"/>
              </a:ext>
            </a:extLst>
          </p:cNvPr>
          <p:cNvSpPr>
            <a:spLocks noGrp="1"/>
          </p:cNvSpPr>
          <p:nvPr>
            <p:ph type="body" sz="quarter" idx="18" hasCustomPrompt="1"/>
          </p:nvPr>
        </p:nvSpPr>
        <p:spPr>
          <a:xfrm>
            <a:off x="6383437" y="4933606"/>
            <a:ext cx="4668133"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39437" y="1811338"/>
            <a:ext cx="4668956" cy="820800"/>
          </a:xfrm>
        </p:spPr>
        <p:txBody>
          <a:bodyPr/>
          <a:lstStyle>
            <a:lvl1pPr marL="0" indent="0">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383437" y="1811338"/>
            <a:ext cx="4668133" cy="8208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cxnSp>
        <p:nvCxnSpPr>
          <p:cNvPr id="15" name="Straight Connector 14">
            <a:extLst>
              <a:ext uri="{FF2B5EF4-FFF2-40B4-BE49-F238E27FC236}">
                <a16:creationId xmlns:a16="http://schemas.microsoft.com/office/drawing/2014/main" id="{3F97DC46-E3B8-409B-8346-E2C364D67289}"/>
              </a:ext>
            </a:extLst>
          </p:cNvPr>
          <p:cNvCxnSpPr>
            <a:cxnSpLocks/>
          </p:cNvCxnSpPr>
          <p:nvPr userDrawn="1"/>
        </p:nvCxnSpPr>
        <p:spPr>
          <a:xfrm>
            <a:off x="658813"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CD14BB3-9A04-4043-BE06-23577F9374DC}"/>
              </a:ext>
            </a:extLst>
          </p:cNvPr>
          <p:cNvCxnSpPr>
            <a:cxnSpLocks/>
          </p:cNvCxnSpPr>
          <p:nvPr userDrawn="1"/>
        </p:nvCxnSpPr>
        <p:spPr>
          <a:xfrm>
            <a:off x="6211892" y="1808195"/>
            <a:ext cx="0" cy="1872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611558ED-EF23-4024-8F74-2D73A4DB537E}"/>
              </a:ext>
            </a:extLst>
          </p:cNvPr>
          <p:cNvSpPr>
            <a:spLocks noGrp="1"/>
          </p:cNvSpPr>
          <p:nvPr userDrawn="1">
            <p:ph type="body" sz="quarter" idx="13" hasCustomPrompt="1"/>
          </p:nvPr>
        </p:nvSpPr>
        <p:spPr>
          <a:xfrm>
            <a:off x="839437" y="2754538"/>
            <a:ext cx="4668149"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19" name="Text Placeholder 18">
            <a:extLst>
              <a:ext uri="{FF2B5EF4-FFF2-40B4-BE49-F238E27FC236}">
                <a16:creationId xmlns:a16="http://schemas.microsoft.com/office/drawing/2014/main" id="{27F7573B-0AC9-49D3-B9D8-196CCF22C4D2}"/>
              </a:ext>
            </a:extLst>
          </p:cNvPr>
          <p:cNvSpPr>
            <a:spLocks noGrp="1"/>
          </p:cNvSpPr>
          <p:nvPr userDrawn="1">
            <p:ph type="body" sz="quarter" idx="14" hasCustomPrompt="1"/>
          </p:nvPr>
        </p:nvSpPr>
        <p:spPr>
          <a:xfrm>
            <a:off x="6383437" y="2754538"/>
            <a:ext cx="4668133" cy="925657"/>
          </a:xfrm>
        </p:spPr>
        <p:txBody>
          <a:bodyPr/>
          <a:lstStyle>
            <a:lvl1pPr marL="0" indent="0">
              <a:buNone/>
              <a:defRPr sz="2000"/>
            </a:lvl1pPr>
          </a:lstStyle>
          <a:p>
            <a:pPr lvl="0"/>
            <a:r>
              <a:rPr lang="en-GB" dirty="0"/>
              <a:t>20pt body copy approximately</a:t>
            </a:r>
            <a:br>
              <a:rPr lang="en-GB" dirty="0"/>
            </a:br>
            <a:r>
              <a:rPr lang="en-GB" dirty="0"/>
              <a:t>15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a:t>
            </a:r>
            <a:r>
              <a:rPr lang="en-GB" dirty="0"/>
              <a:t> </a:t>
            </a:r>
            <a:r>
              <a:rPr lang="en-GB" dirty="0" err="1"/>
              <a:t>citat</a:t>
            </a:r>
            <a:endParaRPr lang="en-GB" dirty="0"/>
          </a:p>
          <a:p>
            <a:pPr lvl="0"/>
            <a:endParaRPr lang="en-GB" dirty="0"/>
          </a:p>
        </p:txBody>
      </p:sp>
      <p:sp>
        <p:nvSpPr>
          <p:cNvPr id="3" name="Footer Placeholder 2">
            <a:extLst>
              <a:ext uri="{FF2B5EF4-FFF2-40B4-BE49-F238E27FC236}">
                <a16:creationId xmlns:a16="http://schemas.microsoft.com/office/drawing/2014/main" id="{74220E0C-11C5-47FC-9A82-A7C92F87892E}"/>
              </a:ext>
            </a:extLst>
          </p:cNvPr>
          <p:cNvSpPr>
            <a:spLocks noGrp="1"/>
          </p:cNvSpPr>
          <p:nvPr>
            <p:ph type="ftr" sz="quarter" idx="19"/>
          </p:nvPr>
        </p:nvSpPr>
        <p:spPr/>
        <p:txBody>
          <a:bodyPr/>
          <a:lstStyle/>
          <a:p>
            <a:endParaRPr lang="en-GB" dirty="0"/>
          </a:p>
        </p:txBody>
      </p:sp>
      <p:sp>
        <p:nvSpPr>
          <p:cNvPr id="5" name="Slide Number Placeholder 4">
            <a:extLst>
              <a:ext uri="{FF2B5EF4-FFF2-40B4-BE49-F238E27FC236}">
                <a16:creationId xmlns:a16="http://schemas.microsoft.com/office/drawing/2014/main" id="{B97CE773-3306-49AE-B08B-63091F61AF97}"/>
              </a:ext>
            </a:extLst>
          </p:cNvPr>
          <p:cNvSpPr>
            <a:spLocks noGrp="1"/>
          </p:cNvSpPr>
          <p:nvPr>
            <p:ph type="sldNum" sz="quarter" idx="20"/>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286373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B567-A5A3-61BD-3327-FA3EE3448B4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B15D710-D662-BEB1-8F7B-34593DACBF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01FF751-2FC7-187B-98A8-16CD9C819FF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2378E18-0E25-95EF-226F-1F7FDD53BB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8EC4BB-E9B8-EF9F-546B-10298BE6710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4845EC5-0836-0571-A118-CCBFC59FE982}"/>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8" name="Footer Placeholder 7">
            <a:extLst>
              <a:ext uri="{FF2B5EF4-FFF2-40B4-BE49-F238E27FC236}">
                <a16:creationId xmlns:a16="http://schemas.microsoft.com/office/drawing/2014/main" id="{81F718E5-FDBD-64D3-F37F-D426BA4377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EAE371-BD3D-DD44-5C1E-44AB7F71F29C}"/>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28980842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850726" y="1811338"/>
            <a:ext cx="3276000" cy="774000"/>
          </a:xfrm>
        </p:spPr>
        <p:txBody>
          <a:bodyPr/>
          <a:lstStyle>
            <a:lvl1pPr marL="0" indent="0">
              <a:buNone/>
              <a:defRPr>
                <a:solidFill>
                  <a:schemeClr val="accent1"/>
                </a:solidFill>
              </a:defRPr>
            </a:lvl1pPr>
          </a:lstStyle>
          <a:p>
            <a:pPr lvl="0"/>
            <a:r>
              <a:rPr lang="en-GB" dirty="0"/>
              <a:t>Large display copy, value statement</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4549600" y="1811338"/>
            <a:ext cx="3276000"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8267526" y="1811338"/>
            <a:ext cx="3263052"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GB" dirty="0"/>
              <a:t>Large display copy, value statement</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850726" y="2754538"/>
            <a:ext cx="3276000" cy="442800"/>
          </a:xfrm>
        </p:spPr>
        <p:txBody>
          <a:bodyPr/>
          <a:lstStyle>
            <a:lvl1pPr marL="0" indent="0">
              <a:buNone/>
              <a:defRPr sz="1600"/>
            </a:lvl1pPr>
          </a:lstStyle>
          <a:p>
            <a:pPr lvl="0"/>
            <a:r>
              <a:rPr lang="en-US" dirty="0"/>
              <a:t>16pt supporting copy description approximately 20 words.</a:t>
            </a:r>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4549600" y="2754538"/>
            <a:ext cx="3276000" cy="442800"/>
          </a:xfrm>
        </p:spPr>
        <p:txBody>
          <a:bodyPr/>
          <a:lstStyle>
            <a:lvl1pPr marL="0" indent="0">
              <a:buNone/>
              <a:defRPr sz="1600"/>
            </a:lvl1pPr>
          </a:lstStyle>
          <a:p>
            <a:pPr lvl="0"/>
            <a:r>
              <a:rPr lang="en-US" dirty="0"/>
              <a:t>16pt supporting copy description approximately 20 words.</a:t>
            </a:r>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8267526" y="2754538"/>
            <a:ext cx="3265662" cy="442800"/>
          </a:xfrm>
        </p:spPr>
        <p:txBody>
          <a:bodyPr/>
          <a:lstStyle>
            <a:lvl1pPr marL="0" indent="0">
              <a:buNone/>
              <a:defRPr sz="1600"/>
            </a:lvl1pPr>
          </a:lstStyle>
          <a:p>
            <a:pPr lvl="0"/>
            <a:r>
              <a:rPr lang="en-US" dirty="0"/>
              <a:t>16pt supporting copy description approximately 20 words.</a:t>
            </a:r>
          </a:p>
        </p:txBody>
      </p:sp>
      <p:sp>
        <p:nvSpPr>
          <p:cNvPr id="5" name="Text Placeholder 4">
            <a:extLst>
              <a:ext uri="{FF2B5EF4-FFF2-40B4-BE49-F238E27FC236}">
                <a16:creationId xmlns:a16="http://schemas.microsoft.com/office/drawing/2014/main" id="{45C2B8FF-F634-4508-A663-425A97666D6F}"/>
              </a:ext>
            </a:extLst>
          </p:cNvPr>
          <p:cNvSpPr>
            <a:spLocks noGrp="1"/>
          </p:cNvSpPr>
          <p:nvPr>
            <p:ph type="body" sz="quarter" idx="16" hasCustomPrompt="1"/>
          </p:nvPr>
        </p:nvSpPr>
        <p:spPr>
          <a:xfrm>
            <a:off x="850726" y="3990406"/>
            <a:ext cx="3276000" cy="774000"/>
          </a:xfrm>
        </p:spPr>
        <p:txBody>
          <a:bodyPr/>
          <a:lstStyle>
            <a:lvl1pPr marL="0" indent="0">
              <a:buNone/>
              <a:defRPr>
                <a:solidFill>
                  <a:schemeClr val="accent1"/>
                </a:solidFill>
              </a:defRPr>
            </a:lvl1pPr>
          </a:lstStyle>
          <a:p>
            <a:pPr lvl="0"/>
            <a:r>
              <a:rPr lang="en-US" dirty="0"/>
              <a:t>Large display copy, value statement</a:t>
            </a:r>
          </a:p>
        </p:txBody>
      </p:sp>
      <p:sp>
        <p:nvSpPr>
          <p:cNvPr id="9" name="Text Placeholder 8">
            <a:extLst>
              <a:ext uri="{FF2B5EF4-FFF2-40B4-BE49-F238E27FC236}">
                <a16:creationId xmlns:a16="http://schemas.microsoft.com/office/drawing/2014/main" id="{261C0559-3BE7-440A-BC44-5730E8D25405}"/>
              </a:ext>
            </a:extLst>
          </p:cNvPr>
          <p:cNvSpPr>
            <a:spLocks noGrp="1"/>
          </p:cNvSpPr>
          <p:nvPr>
            <p:ph type="body" sz="quarter" idx="17" hasCustomPrompt="1"/>
          </p:nvPr>
        </p:nvSpPr>
        <p:spPr>
          <a:xfrm>
            <a:off x="4542574" y="3990406"/>
            <a:ext cx="3288564" cy="774000"/>
          </a:xfrm>
        </p:spPr>
        <p:txBody>
          <a:bodyPr/>
          <a:lstStyle>
            <a:lvl1pPr marL="0" indent="0">
              <a:buNone/>
              <a:defRPr>
                <a:solidFill>
                  <a:schemeClr val="accent1"/>
                </a:solidFill>
              </a:defRPr>
            </a:lvl1pPr>
          </a:lstStyle>
          <a:p>
            <a:pPr lvl="0"/>
            <a:r>
              <a:rPr lang="en-US" dirty="0"/>
              <a:t>Large display copy, value statement</a:t>
            </a:r>
          </a:p>
        </p:txBody>
      </p:sp>
      <p:sp>
        <p:nvSpPr>
          <p:cNvPr id="12" name="Text Placeholder 11">
            <a:extLst>
              <a:ext uri="{FF2B5EF4-FFF2-40B4-BE49-F238E27FC236}">
                <a16:creationId xmlns:a16="http://schemas.microsoft.com/office/drawing/2014/main" id="{3A108E80-9937-48FC-A117-3E6D5E679842}"/>
              </a:ext>
            </a:extLst>
          </p:cNvPr>
          <p:cNvSpPr>
            <a:spLocks noGrp="1"/>
          </p:cNvSpPr>
          <p:nvPr>
            <p:ph type="body" sz="quarter" idx="18" hasCustomPrompt="1"/>
          </p:nvPr>
        </p:nvSpPr>
        <p:spPr>
          <a:xfrm>
            <a:off x="8267526" y="3990406"/>
            <a:ext cx="3263053" cy="774000"/>
          </a:xfrm>
        </p:spPr>
        <p:txBody>
          <a:bodyPr/>
          <a:lstStyle>
            <a:lvl1pPr>
              <a:buNone/>
              <a:defRPr>
                <a:solidFill>
                  <a:schemeClr val="accent1"/>
                </a:solidFill>
              </a:defRPr>
            </a:lvl1pPr>
          </a:lstStyle>
          <a:p>
            <a:pPr marL="0" marR="0" lvl="0" indent="0" algn="l"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lang="en-US" dirty="0"/>
              <a:t>Large display copy, value statement</a:t>
            </a:r>
          </a:p>
        </p:txBody>
      </p:sp>
      <p:sp>
        <p:nvSpPr>
          <p:cNvPr id="28" name="Text Placeholder 27">
            <a:extLst>
              <a:ext uri="{FF2B5EF4-FFF2-40B4-BE49-F238E27FC236}">
                <a16:creationId xmlns:a16="http://schemas.microsoft.com/office/drawing/2014/main" id="{A9423E80-DFFE-4DC4-9982-2C9AF4D209EA}"/>
              </a:ext>
            </a:extLst>
          </p:cNvPr>
          <p:cNvSpPr>
            <a:spLocks noGrp="1"/>
          </p:cNvSpPr>
          <p:nvPr>
            <p:ph type="body" sz="quarter" idx="19" hasCustomPrompt="1"/>
          </p:nvPr>
        </p:nvSpPr>
        <p:spPr>
          <a:xfrm>
            <a:off x="850726" y="4863600"/>
            <a:ext cx="3276000" cy="442800"/>
          </a:xfrm>
        </p:spPr>
        <p:txBody>
          <a:bodyPr/>
          <a:lstStyle>
            <a:lvl1pPr marL="0" indent="0">
              <a:buNone/>
              <a:defRPr sz="1600"/>
            </a:lvl1pPr>
          </a:lstStyle>
          <a:p>
            <a:pPr lvl="0"/>
            <a:r>
              <a:rPr lang="en-US" dirty="0"/>
              <a:t>16pt supporting copy description approximately 20 words.</a:t>
            </a:r>
          </a:p>
        </p:txBody>
      </p:sp>
      <p:sp>
        <p:nvSpPr>
          <p:cNvPr id="30" name="Text Placeholder 29">
            <a:extLst>
              <a:ext uri="{FF2B5EF4-FFF2-40B4-BE49-F238E27FC236}">
                <a16:creationId xmlns:a16="http://schemas.microsoft.com/office/drawing/2014/main" id="{F039EE30-058E-4CEF-A75D-7AF01A0CF046}"/>
              </a:ext>
            </a:extLst>
          </p:cNvPr>
          <p:cNvSpPr>
            <a:spLocks noGrp="1"/>
          </p:cNvSpPr>
          <p:nvPr>
            <p:ph type="body" sz="quarter" idx="20" hasCustomPrompt="1"/>
          </p:nvPr>
        </p:nvSpPr>
        <p:spPr>
          <a:xfrm>
            <a:off x="4542574" y="4863600"/>
            <a:ext cx="3288564" cy="442800"/>
          </a:xfrm>
        </p:spPr>
        <p:txBody>
          <a:bodyPr/>
          <a:lstStyle>
            <a:lvl1pPr marL="0" indent="0">
              <a:buNone/>
              <a:defRPr sz="1600"/>
            </a:lvl1pPr>
          </a:lstStyle>
          <a:p>
            <a:pPr lvl="0"/>
            <a:r>
              <a:rPr lang="en-US" dirty="0"/>
              <a:t>16pt supporting copy description approximately 20 words.</a:t>
            </a:r>
          </a:p>
        </p:txBody>
      </p:sp>
      <p:sp>
        <p:nvSpPr>
          <p:cNvPr id="32" name="Text Placeholder 31">
            <a:extLst>
              <a:ext uri="{FF2B5EF4-FFF2-40B4-BE49-F238E27FC236}">
                <a16:creationId xmlns:a16="http://schemas.microsoft.com/office/drawing/2014/main" id="{133C54DA-34B2-43E2-BF0E-C88148233C13}"/>
              </a:ext>
            </a:extLst>
          </p:cNvPr>
          <p:cNvSpPr>
            <a:spLocks noGrp="1"/>
          </p:cNvSpPr>
          <p:nvPr>
            <p:ph type="body" sz="quarter" idx="21" hasCustomPrompt="1"/>
          </p:nvPr>
        </p:nvSpPr>
        <p:spPr>
          <a:xfrm>
            <a:off x="8267526" y="4863600"/>
            <a:ext cx="3263053" cy="442800"/>
          </a:xfrm>
        </p:spPr>
        <p:txBody>
          <a:bodyPr/>
          <a:lstStyle>
            <a:lvl1pPr marL="0" indent="0">
              <a:buNone/>
              <a:defRPr sz="1600"/>
            </a:lvl1pPr>
          </a:lstStyle>
          <a:p>
            <a:pPr lvl="0"/>
            <a:r>
              <a:rPr lang="en-US" dirty="0"/>
              <a:t>16pt supporting copy description approximately 20 words.</a:t>
            </a:r>
          </a:p>
        </p:txBody>
      </p:sp>
      <p:grpSp>
        <p:nvGrpSpPr>
          <p:cNvPr id="27" name="Group 26">
            <a:extLst>
              <a:ext uri="{FF2B5EF4-FFF2-40B4-BE49-F238E27FC236}">
                <a16:creationId xmlns:a16="http://schemas.microsoft.com/office/drawing/2014/main" id="{4EF01F31-4B67-4C43-97D1-69733F269F3F}"/>
              </a:ext>
            </a:extLst>
          </p:cNvPr>
          <p:cNvGrpSpPr/>
          <p:nvPr userDrawn="1"/>
        </p:nvGrpSpPr>
        <p:grpSpPr>
          <a:xfrm>
            <a:off x="658813" y="1811338"/>
            <a:ext cx="7395251" cy="1872000"/>
            <a:chOff x="658813" y="2801257"/>
            <a:chExt cx="7395251" cy="3399517"/>
          </a:xfrm>
        </p:grpSpPr>
        <p:cxnSp>
          <p:nvCxnSpPr>
            <p:cNvPr id="29" name="Straight Connector 28">
              <a:extLst>
                <a:ext uri="{FF2B5EF4-FFF2-40B4-BE49-F238E27FC236}">
                  <a16:creationId xmlns:a16="http://schemas.microsoft.com/office/drawing/2014/main" id="{2E87A5DA-9B89-4FFF-8A1C-0E55F46D52A4}"/>
                </a:ext>
              </a:extLst>
            </p:cNvPr>
            <p:cNvCxnSpPr>
              <a:cxnSpLocks/>
            </p:cNvCxnSpPr>
            <p:nvPr userDrawn="1"/>
          </p:nvCxnSpPr>
          <p:spPr>
            <a:xfrm>
              <a:off x="65881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00A804C-F9B7-41F1-B618-D98E08E36D97}"/>
                </a:ext>
              </a:extLst>
            </p:cNvPr>
            <p:cNvCxnSpPr>
              <a:cxnSpLocks/>
            </p:cNvCxnSpPr>
            <p:nvPr userDrawn="1"/>
          </p:nvCxnSpPr>
          <p:spPr>
            <a:xfrm>
              <a:off x="4357688"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63F983-261D-427F-8E84-6D0E75C36961}"/>
                </a:ext>
              </a:extLst>
            </p:cNvPr>
            <p:cNvCxnSpPr>
              <a:cxnSpLocks/>
            </p:cNvCxnSpPr>
            <p:nvPr userDrawn="1"/>
          </p:nvCxnSpPr>
          <p:spPr>
            <a:xfrm>
              <a:off x="8054064"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5C94ED42-E0AD-4B74-AD36-83677FBDCE28}"/>
              </a:ext>
            </a:extLst>
          </p:cNvPr>
          <p:cNvGrpSpPr/>
          <p:nvPr userDrawn="1"/>
        </p:nvGrpSpPr>
        <p:grpSpPr>
          <a:xfrm>
            <a:off x="661420" y="3990406"/>
            <a:ext cx="7396877" cy="1872000"/>
            <a:chOff x="677863" y="2801257"/>
            <a:chExt cx="7396877" cy="3399517"/>
          </a:xfrm>
        </p:grpSpPr>
        <p:cxnSp>
          <p:nvCxnSpPr>
            <p:cNvPr id="35" name="Straight Connector 34">
              <a:extLst>
                <a:ext uri="{FF2B5EF4-FFF2-40B4-BE49-F238E27FC236}">
                  <a16:creationId xmlns:a16="http://schemas.microsoft.com/office/drawing/2014/main" id="{530AC258-8D3D-4ABE-824E-B12054F8CBDE}"/>
                </a:ext>
              </a:extLst>
            </p:cNvPr>
            <p:cNvCxnSpPr>
              <a:cxnSpLocks/>
            </p:cNvCxnSpPr>
            <p:nvPr userDrawn="1"/>
          </p:nvCxnSpPr>
          <p:spPr>
            <a:xfrm>
              <a:off x="677863"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8B133CE-CEFC-4CE0-B26F-B5294B97E6A9}"/>
                </a:ext>
              </a:extLst>
            </p:cNvPr>
            <p:cNvCxnSpPr>
              <a:cxnSpLocks/>
            </p:cNvCxnSpPr>
            <p:nvPr userDrawn="1"/>
          </p:nvCxnSpPr>
          <p:spPr>
            <a:xfrm>
              <a:off x="4371249"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CFE73E0-38A2-41B5-A2BE-B0396BED71CA}"/>
                </a:ext>
              </a:extLst>
            </p:cNvPr>
            <p:cNvCxnSpPr>
              <a:cxnSpLocks/>
            </p:cNvCxnSpPr>
            <p:nvPr userDrawn="1"/>
          </p:nvCxnSpPr>
          <p:spPr>
            <a:xfrm>
              <a:off x="8074740" y="2801257"/>
              <a:ext cx="0" cy="339951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E2288666-815B-4FFB-8AD7-A7F1EF86EB73}"/>
              </a:ext>
            </a:extLst>
          </p:cNvPr>
          <p:cNvSpPr>
            <a:spLocks noGrp="1"/>
          </p:cNvSpPr>
          <p:nvPr>
            <p:ph type="ftr" sz="quarter" idx="22"/>
          </p:nvPr>
        </p:nvSpPr>
        <p:spPr/>
        <p:txBody>
          <a:bodyPr/>
          <a:lstStyle/>
          <a:p>
            <a:endParaRPr lang="en-GB" dirty="0"/>
          </a:p>
        </p:txBody>
      </p:sp>
      <p:sp>
        <p:nvSpPr>
          <p:cNvPr id="7" name="Slide Number Placeholder 6">
            <a:extLst>
              <a:ext uri="{FF2B5EF4-FFF2-40B4-BE49-F238E27FC236}">
                <a16:creationId xmlns:a16="http://schemas.microsoft.com/office/drawing/2014/main" id="{DC762258-F70B-432D-97B4-9C3E57507F42}"/>
              </a:ext>
            </a:extLst>
          </p:cNvPr>
          <p:cNvSpPr>
            <a:spLocks noGrp="1"/>
          </p:cNvSpPr>
          <p:nvPr>
            <p:ph type="sldNum" sz="quarter" idx="23"/>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2971415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x matr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dirty="0"/>
              <a:t>Slide title</a:t>
            </a:r>
          </a:p>
        </p:txBody>
      </p:sp>
      <p:sp>
        <p:nvSpPr>
          <p:cNvPr id="4" name="Text Placeholder 3">
            <a:extLst>
              <a:ext uri="{FF2B5EF4-FFF2-40B4-BE49-F238E27FC236}">
                <a16:creationId xmlns:a16="http://schemas.microsoft.com/office/drawing/2014/main" id="{4E7139D4-F9FA-4509-89FC-BF815A08AF77}"/>
              </a:ext>
            </a:extLst>
          </p:cNvPr>
          <p:cNvSpPr>
            <a:spLocks noGrp="1"/>
          </p:cNvSpPr>
          <p:nvPr>
            <p:ph type="body" sz="quarter" idx="10" hasCustomPrompt="1"/>
          </p:nvPr>
        </p:nvSpPr>
        <p:spPr>
          <a:xfrm>
            <a:off x="2278800" y="18900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6" name="Text Placeholder 5">
            <a:extLst>
              <a:ext uri="{FF2B5EF4-FFF2-40B4-BE49-F238E27FC236}">
                <a16:creationId xmlns:a16="http://schemas.microsoft.com/office/drawing/2014/main" id="{2997CA63-7F6D-4683-9329-93E1F9052BEC}"/>
              </a:ext>
            </a:extLst>
          </p:cNvPr>
          <p:cNvSpPr>
            <a:spLocks noGrp="1"/>
          </p:cNvSpPr>
          <p:nvPr>
            <p:ph type="body" sz="quarter" idx="11" hasCustomPrompt="1"/>
          </p:nvPr>
        </p:nvSpPr>
        <p:spPr>
          <a:xfrm>
            <a:off x="6418800" y="18900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8" name="Text Placeholder 7">
            <a:extLst>
              <a:ext uri="{FF2B5EF4-FFF2-40B4-BE49-F238E27FC236}">
                <a16:creationId xmlns:a16="http://schemas.microsoft.com/office/drawing/2014/main" id="{FC1D0684-79FE-421D-A283-16684BEA0112}"/>
              </a:ext>
            </a:extLst>
          </p:cNvPr>
          <p:cNvSpPr>
            <a:spLocks noGrp="1"/>
          </p:cNvSpPr>
          <p:nvPr>
            <p:ph type="body" sz="quarter" idx="12" hasCustomPrompt="1"/>
          </p:nvPr>
        </p:nvSpPr>
        <p:spPr>
          <a:xfrm>
            <a:off x="2278800" y="4125600"/>
            <a:ext cx="3492000"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10" name="Text Placeholder 9">
            <a:extLst>
              <a:ext uri="{FF2B5EF4-FFF2-40B4-BE49-F238E27FC236}">
                <a16:creationId xmlns:a16="http://schemas.microsoft.com/office/drawing/2014/main" id="{611558ED-EF23-4024-8F74-2D73A4DB537E}"/>
              </a:ext>
            </a:extLst>
          </p:cNvPr>
          <p:cNvSpPr>
            <a:spLocks noGrp="1"/>
          </p:cNvSpPr>
          <p:nvPr>
            <p:ph type="body" sz="quarter" idx="13" hasCustomPrompt="1"/>
          </p:nvPr>
        </p:nvSpPr>
        <p:spPr>
          <a:xfrm>
            <a:off x="2278800" y="2292031"/>
            <a:ext cx="34920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p:txBody>
      </p:sp>
      <p:sp>
        <p:nvSpPr>
          <p:cNvPr id="19" name="Text Placeholder 18">
            <a:extLst>
              <a:ext uri="{FF2B5EF4-FFF2-40B4-BE49-F238E27FC236}">
                <a16:creationId xmlns:a16="http://schemas.microsoft.com/office/drawing/2014/main" id="{27F7573B-0AC9-49D3-B9D8-196CCF22C4D2}"/>
              </a:ext>
            </a:extLst>
          </p:cNvPr>
          <p:cNvSpPr>
            <a:spLocks noGrp="1"/>
          </p:cNvSpPr>
          <p:nvPr>
            <p:ph type="body" sz="quarter" idx="14" hasCustomPrompt="1"/>
          </p:nvPr>
        </p:nvSpPr>
        <p:spPr>
          <a:xfrm>
            <a:off x="6418800" y="2292031"/>
            <a:ext cx="34920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a:p>
            <a:pPr lvl="0"/>
            <a:endParaRPr lang="en-GB" dirty="0"/>
          </a:p>
        </p:txBody>
      </p:sp>
      <p:sp>
        <p:nvSpPr>
          <p:cNvPr id="21" name="Text Placeholder 20">
            <a:extLst>
              <a:ext uri="{FF2B5EF4-FFF2-40B4-BE49-F238E27FC236}">
                <a16:creationId xmlns:a16="http://schemas.microsoft.com/office/drawing/2014/main" id="{A51825F6-D7AA-467D-A7EB-01E730FF69BF}"/>
              </a:ext>
            </a:extLst>
          </p:cNvPr>
          <p:cNvSpPr>
            <a:spLocks noGrp="1"/>
          </p:cNvSpPr>
          <p:nvPr>
            <p:ph type="body" sz="quarter" idx="15" hasCustomPrompt="1"/>
          </p:nvPr>
        </p:nvSpPr>
        <p:spPr>
          <a:xfrm>
            <a:off x="2278800" y="4525200"/>
            <a:ext cx="34920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a:p>
            <a:pPr lvl="0"/>
            <a:endParaRPr lang="en-GB" dirty="0"/>
          </a:p>
        </p:txBody>
      </p:sp>
      <p:cxnSp>
        <p:nvCxnSpPr>
          <p:cNvPr id="14" name="Straight Connector 13">
            <a:extLst>
              <a:ext uri="{FF2B5EF4-FFF2-40B4-BE49-F238E27FC236}">
                <a16:creationId xmlns:a16="http://schemas.microsoft.com/office/drawing/2014/main" id="{0C6F116D-AB1A-4A02-9AF7-1B2C6449DE35}"/>
              </a:ext>
            </a:extLst>
          </p:cNvPr>
          <p:cNvCxnSpPr>
            <a:cxnSpLocks/>
          </p:cNvCxnSpPr>
          <p:nvPr userDrawn="1"/>
        </p:nvCxnSpPr>
        <p:spPr>
          <a:xfrm>
            <a:off x="6096000" y="1811338"/>
            <a:ext cx="0" cy="4354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A36CEC-F4BA-4EED-9C66-A18F5FB061D4}"/>
              </a:ext>
            </a:extLst>
          </p:cNvPr>
          <p:cNvCxnSpPr>
            <a:cxnSpLocks/>
          </p:cNvCxnSpPr>
          <p:nvPr userDrawn="1"/>
        </p:nvCxnSpPr>
        <p:spPr>
          <a:xfrm>
            <a:off x="2279650" y="3848514"/>
            <a:ext cx="763270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7FF2B72-512C-4010-85BE-147BD09649CF}"/>
              </a:ext>
            </a:extLst>
          </p:cNvPr>
          <p:cNvSpPr>
            <a:spLocks noGrp="1"/>
          </p:cNvSpPr>
          <p:nvPr>
            <p:ph type="body" sz="quarter" idx="16" hasCustomPrompt="1"/>
          </p:nvPr>
        </p:nvSpPr>
        <p:spPr>
          <a:xfrm>
            <a:off x="6418800" y="4125600"/>
            <a:ext cx="3491957" cy="399600"/>
          </a:xfrm>
        </p:spPr>
        <p:txBody>
          <a:bodyPr lIns="0" tIns="0" rIns="0" bIns="72000" anchor="b"/>
          <a:lstStyle>
            <a:lvl1pPr marL="0" indent="0" algn="ctr">
              <a:buNone/>
              <a:defRPr sz="1200" b="1">
                <a:solidFill>
                  <a:schemeClr val="accent1"/>
                </a:solidFill>
                <a:latin typeface="Arial" panose="020B0604020202020204" pitchFamily="34" charset="0"/>
                <a:cs typeface="Arial" panose="020B0604020202020204" pitchFamily="34" charset="0"/>
              </a:defRPr>
            </a:lvl1pPr>
          </a:lstStyle>
          <a:p>
            <a:pPr lvl="0"/>
            <a:r>
              <a:rPr lang="en-GB" dirty="0"/>
              <a:t>Supporting heading</a:t>
            </a:r>
          </a:p>
        </p:txBody>
      </p:sp>
      <p:sp>
        <p:nvSpPr>
          <p:cNvPr id="9" name="Text Placeholder 8">
            <a:extLst>
              <a:ext uri="{FF2B5EF4-FFF2-40B4-BE49-F238E27FC236}">
                <a16:creationId xmlns:a16="http://schemas.microsoft.com/office/drawing/2014/main" id="{F5389F8A-A639-428F-9FFF-80A339785B37}"/>
              </a:ext>
            </a:extLst>
          </p:cNvPr>
          <p:cNvSpPr>
            <a:spLocks noGrp="1"/>
          </p:cNvSpPr>
          <p:nvPr>
            <p:ph type="body" sz="quarter" idx="17" hasCustomPrompt="1"/>
          </p:nvPr>
        </p:nvSpPr>
        <p:spPr>
          <a:xfrm>
            <a:off x="6418263" y="4525200"/>
            <a:ext cx="3492500" cy="1288800"/>
          </a:xfrm>
        </p:spPr>
        <p:txBody>
          <a:bodyPr/>
          <a:lstStyle>
            <a:lvl1pPr marL="0" indent="0" algn="ctr">
              <a:buNone/>
              <a:defRPr sz="1600"/>
            </a:lvl1pPr>
          </a:lstStyle>
          <a:p>
            <a:pPr lvl="0"/>
            <a:r>
              <a:rPr lang="en-GB" dirty="0"/>
              <a:t>16pt supporting copy approximately</a:t>
            </a:r>
            <a:br>
              <a:rPr lang="en-GB" dirty="0"/>
            </a:br>
            <a:r>
              <a:rPr lang="en-GB" dirty="0"/>
              <a:t>25 words </a:t>
            </a:r>
            <a:r>
              <a:rPr lang="en-GB" dirty="0" err="1"/>
              <a:t>ut</a:t>
            </a:r>
            <a:r>
              <a:rPr lang="en-GB" dirty="0"/>
              <a:t> </a:t>
            </a:r>
            <a:r>
              <a:rPr lang="en-GB" dirty="0" err="1"/>
              <a:t>enim</a:t>
            </a:r>
            <a:r>
              <a:rPr lang="en-GB" dirty="0"/>
              <a:t> ad minima </a:t>
            </a:r>
            <a:r>
              <a:rPr lang="en-GB" dirty="0" err="1"/>
              <a:t>veniam</a:t>
            </a:r>
            <a:r>
              <a:rPr lang="en-GB" dirty="0"/>
              <a:t>, </a:t>
            </a:r>
            <a:r>
              <a:rPr lang="en-GB" dirty="0" err="1"/>
              <a:t>quis</a:t>
            </a:r>
            <a:r>
              <a:rPr lang="en-GB" dirty="0"/>
              <a:t> nostrum </a:t>
            </a:r>
            <a:r>
              <a:rPr lang="en-GB" dirty="0" err="1"/>
              <a:t>exercitationem</a:t>
            </a:r>
            <a:r>
              <a:rPr lang="en-GB" dirty="0"/>
              <a:t> </a:t>
            </a:r>
            <a:r>
              <a:rPr lang="en-GB" dirty="0" err="1"/>
              <a:t>ullam</a:t>
            </a:r>
            <a:r>
              <a:rPr lang="en-GB" dirty="0"/>
              <a:t> corporis </a:t>
            </a:r>
            <a:r>
              <a:rPr lang="en-GB" dirty="0" err="1"/>
              <a:t>suscipit</a:t>
            </a:r>
            <a:r>
              <a:rPr lang="en-GB" dirty="0"/>
              <a:t> </a:t>
            </a:r>
            <a:r>
              <a:rPr lang="en-GB" dirty="0" err="1"/>
              <a:t>laboriosam</a:t>
            </a:r>
            <a:r>
              <a:rPr lang="en-GB" dirty="0"/>
              <a:t>, </a:t>
            </a:r>
            <a:r>
              <a:rPr lang="en-GB" dirty="0" err="1"/>
              <a:t>nsi</a:t>
            </a:r>
            <a:r>
              <a:rPr lang="en-GB" dirty="0"/>
              <a:t> </a:t>
            </a:r>
            <a:r>
              <a:rPr lang="en-GB" dirty="0" err="1"/>
              <a:t>ut</a:t>
            </a:r>
            <a:r>
              <a:rPr lang="en-GB" dirty="0"/>
              <a:t> </a:t>
            </a:r>
            <a:r>
              <a:rPr lang="en-GB" dirty="0" err="1"/>
              <a:t>aliquid</a:t>
            </a:r>
            <a:r>
              <a:rPr lang="en-GB" dirty="0"/>
              <a:t> ex </a:t>
            </a:r>
            <a:r>
              <a:rPr lang="en-GB" dirty="0" err="1"/>
              <a:t>ea</a:t>
            </a:r>
            <a:r>
              <a:rPr lang="en-GB" dirty="0"/>
              <a:t> </a:t>
            </a:r>
            <a:r>
              <a:rPr lang="en-GB" dirty="0" err="1"/>
              <a:t>commodi</a:t>
            </a:r>
            <a:r>
              <a:rPr lang="en-GB" dirty="0"/>
              <a:t> </a:t>
            </a:r>
            <a:r>
              <a:rPr lang="en-GB" dirty="0" err="1"/>
              <a:t>consequatur</a:t>
            </a:r>
            <a:r>
              <a:rPr lang="en-GB" dirty="0"/>
              <a:t> </a:t>
            </a:r>
            <a:r>
              <a:rPr lang="en-GB" dirty="0" err="1"/>
              <a:t>auteml</a:t>
            </a:r>
            <a:r>
              <a:rPr lang="en-GB" dirty="0"/>
              <a:t> </a:t>
            </a:r>
            <a:r>
              <a:rPr lang="en-GB" dirty="0" err="1"/>
              <a:t>eum</a:t>
            </a:r>
            <a:r>
              <a:rPr lang="en-GB" dirty="0"/>
              <a:t> </a:t>
            </a:r>
            <a:r>
              <a:rPr lang="en-GB" dirty="0" err="1"/>
              <a:t>iure</a:t>
            </a:r>
            <a:r>
              <a:rPr lang="en-GB" dirty="0"/>
              <a:t>.</a:t>
            </a:r>
          </a:p>
        </p:txBody>
      </p:sp>
      <p:sp>
        <p:nvSpPr>
          <p:cNvPr id="3" name="Footer Placeholder 2">
            <a:extLst>
              <a:ext uri="{FF2B5EF4-FFF2-40B4-BE49-F238E27FC236}">
                <a16:creationId xmlns:a16="http://schemas.microsoft.com/office/drawing/2014/main" id="{0B024D79-E118-4261-B0FE-78FF659D4564}"/>
              </a:ext>
            </a:extLst>
          </p:cNvPr>
          <p:cNvSpPr>
            <a:spLocks noGrp="1"/>
          </p:cNvSpPr>
          <p:nvPr>
            <p:ph type="ftr" sz="quarter" idx="18"/>
          </p:nvPr>
        </p:nvSpPr>
        <p:spPr/>
        <p:txBody>
          <a:bodyPr/>
          <a:lstStyle/>
          <a:p>
            <a:endParaRPr lang="en-GB" dirty="0"/>
          </a:p>
        </p:txBody>
      </p:sp>
      <p:sp>
        <p:nvSpPr>
          <p:cNvPr id="7" name="Slide Number Placeholder 6">
            <a:extLst>
              <a:ext uri="{FF2B5EF4-FFF2-40B4-BE49-F238E27FC236}">
                <a16:creationId xmlns:a16="http://schemas.microsoft.com/office/drawing/2014/main" id="{830946E7-114D-43EE-ABEB-A30D465A3421}"/>
              </a:ext>
            </a:extLst>
          </p:cNvPr>
          <p:cNvSpPr>
            <a:spLocks noGrp="1"/>
          </p:cNvSpPr>
          <p:nvPr>
            <p:ph type="sldNum" sz="quarter" idx="19"/>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691736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dirty="0"/>
              <a:t>Main heading </a:t>
            </a:r>
          </a:p>
        </p:txBody>
      </p:sp>
      <p:sp>
        <p:nvSpPr>
          <p:cNvPr id="3" name="Media Placeholder 2">
            <a:extLst>
              <a:ext uri="{FF2B5EF4-FFF2-40B4-BE49-F238E27FC236}">
                <a16:creationId xmlns:a16="http://schemas.microsoft.com/office/drawing/2014/main" id="{511C8CDD-36AD-4D9A-9ECB-DB3F236688F5}"/>
              </a:ext>
            </a:extLst>
          </p:cNvPr>
          <p:cNvSpPr>
            <a:spLocks noGrp="1"/>
          </p:cNvSpPr>
          <p:nvPr>
            <p:ph type="media"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indent="0" algn="ctr">
              <a:buFontTx/>
              <a:buNone/>
              <a:defRPr sz="1800"/>
            </a:lvl1pPr>
          </a:lstStyle>
          <a:p>
            <a:r>
              <a:rPr lang="en-GB" dirty="0"/>
              <a:t>Click on the icon to add media</a:t>
            </a:r>
          </a:p>
        </p:txBody>
      </p:sp>
      <p:sp>
        <p:nvSpPr>
          <p:cNvPr id="2" name="Footer Placeholder 1">
            <a:extLst>
              <a:ext uri="{FF2B5EF4-FFF2-40B4-BE49-F238E27FC236}">
                <a16:creationId xmlns:a16="http://schemas.microsoft.com/office/drawing/2014/main" id="{4F780FC4-2FA4-41CD-8E51-33935D575ECD}"/>
              </a:ext>
            </a:extLst>
          </p:cNvPr>
          <p:cNvSpPr>
            <a:spLocks noGrp="1"/>
          </p:cNvSpPr>
          <p:nvPr>
            <p:ph type="ftr" sz="quarter" idx="13"/>
          </p:nvPr>
        </p:nvSpPr>
        <p:spPr/>
        <p:txBody>
          <a:bodyPr/>
          <a:lstStyle/>
          <a:p>
            <a:endParaRPr lang="en-GB" dirty="0"/>
          </a:p>
        </p:txBody>
      </p:sp>
      <p:sp>
        <p:nvSpPr>
          <p:cNvPr id="5" name="Slide Number Placeholder 4">
            <a:extLst>
              <a:ext uri="{FF2B5EF4-FFF2-40B4-BE49-F238E27FC236}">
                <a16:creationId xmlns:a16="http://schemas.microsoft.com/office/drawing/2014/main" id="{3FF17C92-48FF-40D7-A1DB-806E7779A90E}"/>
              </a:ext>
            </a:extLst>
          </p:cNvPr>
          <p:cNvSpPr>
            <a:spLocks noGrp="1"/>
          </p:cNvSpPr>
          <p:nvPr>
            <p:ph type="sldNum" sz="quarter" idx="14"/>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9806846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image">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6A5B0387-226C-46FC-9EB2-EE61FC8E4006}"/>
              </a:ext>
            </a:extLst>
          </p:cNvPr>
          <p:cNvSpPr>
            <a:spLocks noGrp="1"/>
          </p:cNvSpPr>
          <p:nvPr>
            <p:ph type="body" sz="quarter" idx="11" hasCustomPrompt="1"/>
          </p:nvPr>
        </p:nvSpPr>
        <p:spPr>
          <a:xfrm>
            <a:off x="658812" y="587958"/>
            <a:ext cx="9037637" cy="531742"/>
          </a:xfrm>
          <a:prstGeom prst="rect">
            <a:avLst/>
          </a:prstGeom>
        </p:spPr>
        <p:txBody>
          <a:bodyPr>
            <a:noAutofit/>
          </a:bodyPr>
          <a:lstStyle>
            <a:lvl1pPr marL="0" indent="0">
              <a:lnSpc>
                <a:spcPct val="100000"/>
              </a:lnSpc>
              <a:spcBef>
                <a:spcPts val="0"/>
              </a:spcBef>
              <a:buFontTx/>
              <a:buNone/>
              <a:defRPr sz="4000">
                <a:solidFill>
                  <a:schemeClr val="tx1">
                    <a:lumMod val="90000"/>
                    <a:lumOff val="10000"/>
                  </a:schemeClr>
                </a:solidFill>
                <a:latin typeface="Times New Roman" panose="02020603050405020304" pitchFamily="18" charset="0"/>
                <a:cs typeface="Times New Roman" panose="02020603050405020304" pitchFamily="18" charset="0"/>
              </a:defRPr>
            </a:lvl1pPr>
          </a:lstStyle>
          <a:p>
            <a:pPr lvl="0"/>
            <a:r>
              <a:rPr lang="en-GB" dirty="0"/>
              <a:t>Main heading </a:t>
            </a:r>
          </a:p>
        </p:txBody>
      </p:sp>
      <p:sp>
        <p:nvSpPr>
          <p:cNvPr id="5" name="Picture Placeholder 4">
            <a:extLst>
              <a:ext uri="{FF2B5EF4-FFF2-40B4-BE49-F238E27FC236}">
                <a16:creationId xmlns:a16="http://schemas.microsoft.com/office/drawing/2014/main" id="{37F14EF7-3C01-41FF-99B8-A80CF85BC22F}"/>
              </a:ext>
            </a:extLst>
          </p:cNvPr>
          <p:cNvSpPr>
            <a:spLocks noGrp="1"/>
          </p:cNvSpPr>
          <p:nvPr>
            <p:ph type="pic" sz="quarter" idx="12" hasCustomPrompt="1"/>
          </p:nvPr>
        </p:nvSpPr>
        <p:spPr>
          <a:xfrm>
            <a:off x="0" y="0"/>
            <a:ext cx="12192000"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7" name="Text Placeholder 2">
            <a:extLst>
              <a:ext uri="{FF2B5EF4-FFF2-40B4-BE49-F238E27FC236}">
                <a16:creationId xmlns:a16="http://schemas.microsoft.com/office/drawing/2014/main" id="{41264D5E-B5F3-41C4-AC1D-AC0CEA36F747}"/>
              </a:ext>
            </a:extLst>
          </p:cNvPr>
          <p:cNvSpPr>
            <a:spLocks noGrp="1"/>
          </p:cNvSpPr>
          <p:nvPr>
            <p:ph type="body" sz="quarter" idx="24" hasCustomPrompt="1"/>
          </p:nvPr>
        </p:nvSpPr>
        <p:spPr>
          <a:xfrm rot="16200000">
            <a:off x="11585300" y="6245144"/>
            <a:ext cx="811789" cy="413923"/>
          </a:xfrm>
          <a:prstGeom prst="rect">
            <a:avLst/>
          </a:prstGeom>
        </p:spPr>
        <p:txBody>
          <a:bodyPr wrap="none" lIns="144000" tIns="144000" rIns="144000" bIns="144000">
            <a:spAutoFit/>
          </a:bodyPr>
          <a:lstStyle>
            <a:lvl1pPr marL="0" indent="0">
              <a:buNone/>
              <a:defRPr sz="800"/>
            </a:lvl1pPr>
          </a:lstStyle>
          <a:p>
            <a:r>
              <a:rPr lang="en-GB" dirty="0"/>
              <a:t>© Copyright</a:t>
            </a:r>
          </a:p>
        </p:txBody>
      </p:sp>
      <p:sp>
        <p:nvSpPr>
          <p:cNvPr id="2" name="Footer Placeholder 1">
            <a:extLst>
              <a:ext uri="{FF2B5EF4-FFF2-40B4-BE49-F238E27FC236}">
                <a16:creationId xmlns:a16="http://schemas.microsoft.com/office/drawing/2014/main" id="{B8CBD6AC-E677-4A0A-89C6-9B9556EA4299}"/>
              </a:ext>
            </a:extLst>
          </p:cNvPr>
          <p:cNvSpPr>
            <a:spLocks noGrp="1"/>
          </p:cNvSpPr>
          <p:nvPr>
            <p:ph type="ftr" sz="quarter" idx="25"/>
          </p:nvPr>
        </p:nvSpPr>
        <p:spPr/>
        <p:txBody>
          <a:bodyPr/>
          <a:lstStyle/>
          <a:p>
            <a:endParaRPr lang="en-GB" dirty="0"/>
          </a:p>
        </p:txBody>
      </p:sp>
      <p:sp>
        <p:nvSpPr>
          <p:cNvPr id="3" name="Slide Number Placeholder 2">
            <a:extLst>
              <a:ext uri="{FF2B5EF4-FFF2-40B4-BE49-F238E27FC236}">
                <a16:creationId xmlns:a16="http://schemas.microsoft.com/office/drawing/2014/main" id="{7B373CDC-E785-4797-8E61-FE03967E7230}"/>
              </a:ext>
            </a:extLst>
          </p:cNvPr>
          <p:cNvSpPr>
            <a:spLocks noGrp="1"/>
          </p:cNvSpPr>
          <p:nvPr>
            <p:ph type="sldNum" sz="quarter" idx="26"/>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313736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78525"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5" name="Picture Placeholder 3">
            <a:extLst>
              <a:ext uri="{FF2B5EF4-FFF2-40B4-BE49-F238E27FC236}">
                <a16:creationId xmlns:a16="http://schemas.microsoft.com/office/drawing/2014/main" id="{1C262F76-6DCD-4E66-8B34-63019F8A517D}"/>
              </a:ext>
            </a:extLst>
          </p:cNvPr>
          <p:cNvSpPr>
            <a:spLocks noGrp="1"/>
          </p:cNvSpPr>
          <p:nvPr>
            <p:ph type="pic" sz="quarter" idx="11" hasCustomPrompt="1"/>
          </p:nvPr>
        </p:nvSpPr>
        <p:spPr>
          <a:xfrm>
            <a:off x="6213477" y="0"/>
            <a:ext cx="5971326" cy="68580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754EF402-C451-403B-AB49-B445BD4E1830}"/>
              </a:ext>
            </a:extLst>
          </p:cNvPr>
          <p:cNvSpPr>
            <a:spLocks noGrp="1"/>
          </p:cNvSpPr>
          <p:nvPr>
            <p:ph type="ftr" sz="quarter" idx="26"/>
          </p:nvPr>
        </p:nvSpPr>
        <p:spPr/>
        <p:txBody>
          <a:bodyPr/>
          <a:lstStyle/>
          <a:p>
            <a:endParaRPr lang="en-GB" dirty="0"/>
          </a:p>
        </p:txBody>
      </p:sp>
      <p:sp>
        <p:nvSpPr>
          <p:cNvPr id="3" name="Slide Number Placeholder 2">
            <a:extLst>
              <a:ext uri="{FF2B5EF4-FFF2-40B4-BE49-F238E27FC236}">
                <a16:creationId xmlns:a16="http://schemas.microsoft.com/office/drawing/2014/main" id="{B25F47FB-DD28-4903-92F9-019BE6B8B5AC}"/>
              </a:ext>
            </a:extLst>
          </p:cNvPr>
          <p:cNvSpPr>
            <a:spLocks noGrp="1"/>
          </p:cNvSpPr>
          <p:nvPr>
            <p:ph type="sldNum" sz="quarter" idx="27"/>
          </p:nvPr>
        </p:nvSpPr>
        <p:spPr/>
        <p:txBody>
          <a:bodyPr/>
          <a:lstStyle/>
          <a:p>
            <a:fld id="{1BE232AB-0B06-425F-9ADD-32A9A3D01189}" type="slidenum">
              <a:rPr lang="en-GB" smtClean="0"/>
              <a:pPr/>
              <a:t>‹#›</a:t>
            </a:fld>
            <a:endParaRPr lang="en-GB" dirty="0"/>
          </a:p>
        </p:txBody>
      </p:sp>
      <p:sp>
        <p:nvSpPr>
          <p:cNvPr id="8" name="Copyright">
            <a:extLst>
              <a:ext uri="{FF2B5EF4-FFF2-40B4-BE49-F238E27FC236}">
                <a16:creationId xmlns:a16="http://schemas.microsoft.com/office/drawing/2014/main" id="{36D4DA48-61E1-4E18-8037-8A7AC9F90C6F}"/>
              </a:ext>
            </a:extLst>
          </p:cNvPr>
          <p:cNvSpPr>
            <a:spLocks noGrp="1"/>
          </p:cNvSpPr>
          <p:nvPr>
            <p:ph type="body" sz="quarter" idx="29" hasCustomPrompt="1"/>
          </p:nvPr>
        </p:nvSpPr>
        <p:spPr>
          <a:xfrm rot="16200000">
            <a:off x="9806710" y="4441111"/>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1" name="Copyright">
            <a:extLst>
              <a:ext uri="{FF2B5EF4-FFF2-40B4-BE49-F238E27FC236}">
                <a16:creationId xmlns:a16="http://schemas.microsoft.com/office/drawing/2014/main" id="{A3ACC3AE-95D0-44AA-808F-F9FD3C99ABCA}"/>
              </a:ext>
            </a:extLst>
          </p:cNvPr>
          <p:cNvSpPr>
            <a:spLocks noGrp="1"/>
          </p:cNvSpPr>
          <p:nvPr>
            <p:ph type="body" sz="quarter" idx="30" hasCustomPrompt="1"/>
          </p:nvPr>
        </p:nvSpPr>
        <p:spPr>
          <a:xfrm rot="16200000">
            <a:off x="3622149" y="4441111"/>
            <a:ext cx="4356125"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1728783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FBE2879C-B203-4598-945D-0C57B7C72CE9}"/>
              </a:ext>
            </a:extLst>
          </p:cNvPr>
          <p:cNvSpPr>
            <a:spLocks noGrp="1"/>
          </p:cNvSpPr>
          <p:nvPr>
            <p:ph type="pic" sz="quarter" idx="24" hasCustomPrompt="1"/>
          </p:nvPr>
        </p:nvSpPr>
        <p:spPr>
          <a:xfrm>
            <a:off x="6210300" y="3517900"/>
            <a:ext cx="5975502"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4" name="Picture Placeholder 3">
            <a:extLst>
              <a:ext uri="{FF2B5EF4-FFF2-40B4-BE49-F238E27FC236}">
                <a16:creationId xmlns:a16="http://schemas.microsoft.com/office/drawing/2014/main" id="{8A7679B5-CA7A-4028-B7EA-48119129ECAC}"/>
              </a:ext>
            </a:extLst>
          </p:cNvPr>
          <p:cNvSpPr>
            <a:spLocks noGrp="1"/>
          </p:cNvSpPr>
          <p:nvPr>
            <p:ph type="pic" sz="quarter" idx="10" hasCustomPrompt="1"/>
          </p:nvPr>
        </p:nvSpPr>
        <p:spPr>
          <a:xfrm>
            <a:off x="-1" y="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8" name="Picture Placeholder 3">
            <a:extLst>
              <a:ext uri="{FF2B5EF4-FFF2-40B4-BE49-F238E27FC236}">
                <a16:creationId xmlns:a16="http://schemas.microsoft.com/office/drawing/2014/main" id="{10BD3FBB-A5B1-47F3-81B5-3FEE291E14B9}"/>
              </a:ext>
            </a:extLst>
          </p:cNvPr>
          <p:cNvSpPr>
            <a:spLocks noGrp="1"/>
          </p:cNvSpPr>
          <p:nvPr>
            <p:ph type="pic" sz="quarter" idx="22" hasCustomPrompt="1"/>
          </p:nvPr>
        </p:nvSpPr>
        <p:spPr>
          <a:xfrm>
            <a:off x="-1" y="3517900"/>
            <a:ext cx="5981700" cy="3340100"/>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9" name="Picture Placeholder 3">
            <a:extLst>
              <a:ext uri="{FF2B5EF4-FFF2-40B4-BE49-F238E27FC236}">
                <a16:creationId xmlns:a16="http://schemas.microsoft.com/office/drawing/2014/main" id="{9EA6B574-C0B0-467A-B86A-34F42619761E}"/>
              </a:ext>
            </a:extLst>
          </p:cNvPr>
          <p:cNvSpPr>
            <a:spLocks noGrp="1"/>
          </p:cNvSpPr>
          <p:nvPr>
            <p:ph type="pic" sz="quarter" idx="23" hasCustomPrompt="1"/>
          </p:nvPr>
        </p:nvSpPr>
        <p:spPr>
          <a:xfrm>
            <a:off x="6210300" y="0"/>
            <a:ext cx="5975502" cy="3341688"/>
          </a:xfrm>
          <a:prstGeom prst="rect">
            <a:avLst/>
          </a:prstGeom>
          <a:solidFill>
            <a:schemeClr val="bg1">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0C9FC094-50DD-4B8B-835E-B56D2CA53D73}"/>
              </a:ext>
            </a:extLst>
          </p:cNvPr>
          <p:cNvSpPr>
            <a:spLocks noGrp="1"/>
          </p:cNvSpPr>
          <p:nvPr>
            <p:ph type="ftr" sz="quarter" idx="29"/>
          </p:nvPr>
        </p:nvSpPr>
        <p:spPr/>
        <p:txBody>
          <a:bodyPr/>
          <a:lstStyle/>
          <a:p>
            <a:endParaRPr lang="en-GB" dirty="0"/>
          </a:p>
        </p:txBody>
      </p:sp>
      <p:sp>
        <p:nvSpPr>
          <p:cNvPr id="3" name="Slide Number Placeholder 2">
            <a:extLst>
              <a:ext uri="{FF2B5EF4-FFF2-40B4-BE49-F238E27FC236}">
                <a16:creationId xmlns:a16="http://schemas.microsoft.com/office/drawing/2014/main" id="{130E1EEE-1030-455F-B1D2-6784A5351A2D}"/>
              </a:ext>
            </a:extLst>
          </p:cNvPr>
          <p:cNvSpPr>
            <a:spLocks noGrp="1"/>
          </p:cNvSpPr>
          <p:nvPr>
            <p:ph type="sldNum" sz="quarter" idx="30"/>
          </p:nvPr>
        </p:nvSpPr>
        <p:spPr/>
        <p:txBody>
          <a:bodyPr/>
          <a:lstStyle/>
          <a:p>
            <a:fld id="{1BE232AB-0B06-425F-9ADD-32A9A3D01189}" type="slidenum">
              <a:rPr lang="en-GB" smtClean="0"/>
              <a:pPr/>
              <a:t>‹#›</a:t>
            </a:fld>
            <a:endParaRPr lang="en-GB" dirty="0"/>
          </a:p>
        </p:txBody>
      </p:sp>
      <p:sp>
        <p:nvSpPr>
          <p:cNvPr id="12" name="Copyright">
            <a:extLst>
              <a:ext uri="{FF2B5EF4-FFF2-40B4-BE49-F238E27FC236}">
                <a16:creationId xmlns:a16="http://schemas.microsoft.com/office/drawing/2014/main" id="{8BAB32CB-BB1C-45FF-86A5-B1398EE9A803}"/>
              </a:ext>
            </a:extLst>
          </p:cNvPr>
          <p:cNvSpPr>
            <a:spLocks noGrp="1"/>
          </p:cNvSpPr>
          <p:nvPr>
            <p:ph type="body" sz="quarter" idx="31" hasCustomPrompt="1"/>
          </p:nvPr>
        </p:nvSpPr>
        <p:spPr>
          <a:xfrm rot="16200000">
            <a:off x="1054477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7" name="Copyright">
            <a:extLst>
              <a:ext uri="{FF2B5EF4-FFF2-40B4-BE49-F238E27FC236}">
                <a16:creationId xmlns:a16="http://schemas.microsoft.com/office/drawing/2014/main" id="{842EEB2C-2FA6-4E60-8BC0-3B0A200FE69B}"/>
              </a:ext>
            </a:extLst>
          </p:cNvPr>
          <p:cNvSpPr>
            <a:spLocks noGrp="1"/>
          </p:cNvSpPr>
          <p:nvPr>
            <p:ph type="body" sz="quarter" idx="32" hasCustomPrompt="1"/>
          </p:nvPr>
        </p:nvSpPr>
        <p:spPr>
          <a:xfrm rot="16200000">
            <a:off x="4360211"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9" name="Copyright">
            <a:extLst>
              <a:ext uri="{FF2B5EF4-FFF2-40B4-BE49-F238E27FC236}">
                <a16:creationId xmlns:a16="http://schemas.microsoft.com/office/drawing/2014/main" id="{7392EE9F-7032-44FA-9700-6A84928DA764}"/>
              </a:ext>
            </a:extLst>
          </p:cNvPr>
          <p:cNvSpPr>
            <a:spLocks noGrp="1"/>
          </p:cNvSpPr>
          <p:nvPr>
            <p:ph type="body" sz="quarter" idx="33" hasCustomPrompt="1"/>
          </p:nvPr>
        </p:nvSpPr>
        <p:spPr>
          <a:xfrm rot="16200000">
            <a:off x="1054477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0" name="Copyright">
            <a:extLst>
              <a:ext uri="{FF2B5EF4-FFF2-40B4-BE49-F238E27FC236}">
                <a16:creationId xmlns:a16="http://schemas.microsoft.com/office/drawing/2014/main" id="{98F55F89-83E9-43FE-BEE5-0B42464546FD}"/>
              </a:ext>
            </a:extLst>
          </p:cNvPr>
          <p:cNvSpPr>
            <a:spLocks noGrp="1"/>
          </p:cNvSpPr>
          <p:nvPr>
            <p:ph type="body" sz="quarter" idx="34" hasCustomPrompt="1"/>
          </p:nvPr>
        </p:nvSpPr>
        <p:spPr>
          <a:xfrm rot="16200000">
            <a:off x="4360212"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4156378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D7A7A7A5-234F-4CDF-903D-0AA005049FC1}"/>
              </a:ext>
            </a:extLst>
          </p:cNvPr>
          <p:cNvSpPr>
            <a:spLocks noGrp="1"/>
          </p:cNvSpPr>
          <p:nvPr>
            <p:ph type="pic" sz="quarter" idx="23" hasCustomPrompt="1"/>
          </p:nvPr>
        </p:nvSpPr>
        <p:spPr>
          <a:xfrm>
            <a:off x="-1"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1" name="Picture Placeholder 10">
            <a:extLst>
              <a:ext uri="{FF2B5EF4-FFF2-40B4-BE49-F238E27FC236}">
                <a16:creationId xmlns:a16="http://schemas.microsoft.com/office/drawing/2014/main" id="{FD77D09D-81A5-450E-B93E-B8A795013F2D}"/>
              </a:ext>
            </a:extLst>
          </p:cNvPr>
          <p:cNvSpPr>
            <a:spLocks noGrp="1"/>
          </p:cNvSpPr>
          <p:nvPr>
            <p:ph type="pic" sz="quarter" idx="20" hasCustomPrompt="1"/>
          </p:nvPr>
        </p:nvSpPr>
        <p:spPr>
          <a:xfrm>
            <a:off x="-1"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2" name="Picture Placeholder 10">
            <a:extLst>
              <a:ext uri="{FF2B5EF4-FFF2-40B4-BE49-F238E27FC236}">
                <a16:creationId xmlns:a16="http://schemas.microsoft.com/office/drawing/2014/main" id="{BFCF52BA-1C21-426E-9D5A-17A91BF2EF12}"/>
              </a:ext>
            </a:extLst>
          </p:cNvPr>
          <p:cNvSpPr>
            <a:spLocks noGrp="1"/>
          </p:cNvSpPr>
          <p:nvPr>
            <p:ph type="pic" sz="quarter" idx="21" hasCustomPrompt="1"/>
          </p:nvPr>
        </p:nvSpPr>
        <p:spPr>
          <a:xfrm>
            <a:off x="4127500" y="0"/>
            <a:ext cx="3930952"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3" name="Picture Placeholder 10">
            <a:extLst>
              <a:ext uri="{FF2B5EF4-FFF2-40B4-BE49-F238E27FC236}">
                <a16:creationId xmlns:a16="http://schemas.microsoft.com/office/drawing/2014/main" id="{9151B424-C24A-4355-A29D-66B6937E6285}"/>
              </a:ext>
            </a:extLst>
          </p:cNvPr>
          <p:cNvSpPr>
            <a:spLocks noGrp="1"/>
          </p:cNvSpPr>
          <p:nvPr>
            <p:ph type="pic" sz="quarter" idx="22" hasCustomPrompt="1"/>
          </p:nvPr>
        </p:nvSpPr>
        <p:spPr>
          <a:xfrm>
            <a:off x="8264526" y="0"/>
            <a:ext cx="3924000" cy="3340800"/>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5" name="Picture Placeholder 10">
            <a:extLst>
              <a:ext uri="{FF2B5EF4-FFF2-40B4-BE49-F238E27FC236}">
                <a16:creationId xmlns:a16="http://schemas.microsoft.com/office/drawing/2014/main" id="{3069BA39-91D1-45E9-9627-ADB320DE0894}"/>
              </a:ext>
            </a:extLst>
          </p:cNvPr>
          <p:cNvSpPr>
            <a:spLocks noGrp="1"/>
          </p:cNvSpPr>
          <p:nvPr>
            <p:ph type="pic" sz="quarter" idx="24" hasCustomPrompt="1"/>
          </p:nvPr>
        </p:nvSpPr>
        <p:spPr>
          <a:xfrm>
            <a:off x="4128787" y="3529781"/>
            <a:ext cx="3930952"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16" name="Picture Placeholder 10">
            <a:extLst>
              <a:ext uri="{FF2B5EF4-FFF2-40B4-BE49-F238E27FC236}">
                <a16:creationId xmlns:a16="http://schemas.microsoft.com/office/drawing/2014/main" id="{3381A4D7-0DB1-41F3-8F9A-A623F55DE075}"/>
              </a:ext>
            </a:extLst>
          </p:cNvPr>
          <p:cNvSpPr>
            <a:spLocks noGrp="1"/>
          </p:cNvSpPr>
          <p:nvPr>
            <p:ph type="pic" sz="quarter" idx="25" hasCustomPrompt="1"/>
          </p:nvPr>
        </p:nvSpPr>
        <p:spPr>
          <a:xfrm>
            <a:off x="8253113" y="3529781"/>
            <a:ext cx="3924000" cy="3328219"/>
          </a:xfrm>
          <a:prstGeom prst="rect">
            <a:avLst/>
          </a:prstGeom>
          <a:solidFill>
            <a:schemeClr val="bg2">
              <a:lumMod val="95000"/>
            </a:schemeClr>
          </a:solidFill>
        </p:spPr>
        <p:txBody>
          <a:bodyPr tIns="504000" anchor="ctr">
            <a:normAutofit/>
          </a:bodyPr>
          <a:lstStyle>
            <a:lvl1pPr marL="0" marR="0" indent="0" algn="ctr" defTabSz="914400" rtl="0" eaLnBrk="1" fontAlgn="auto" latinLnBrk="0" hangingPunct="1">
              <a:lnSpc>
                <a:spcPct val="80000"/>
              </a:lnSpc>
              <a:spcBef>
                <a:spcPts val="0"/>
              </a:spcBef>
              <a:spcAft>
                <a:spcPts val="0"/>
              </a:spcAft>
              <a:buClrTx/>
              <a:buSzTx/>
              <a:buFontTx/>
              <a:buNone/>
              <a:tabLst/>
              <a:defRPr sz="1800"/>
            </a:lvl1pPr>
          </a:lstStyle>
          <a:p>
            <a:r>
              <a:rPr lang="en-GB" dirty="0"/>
              <a:t>Click here and insert </a:t>
            </a:r>
            <a:br>
              <a:rPr lang="en-GB" dirty="0"/>
            </a:br>
            <a:r>
              <a:rPr lang="en-GB" dirty="0"/>
              <a:t>image from Templafy</a:t>
            </a:r>
            <a:br>
              <a:rPr lang="en-GB" dirty="0"/>
            </a:br>
            <a:r>
              <a:rPr lang="en-GB" dirty="0"/>
              <a:t>or</a:t>
            </a:r>
            <a:br>
              <a:rPr lang="en-GB" dirty="0"/>
            </a:br>
            <a:r>
              <a:rPr lang="en-GB" dirty="0"/>
              <a:t>insert via ImageTools if </a:t>
            </a:r>
            <a:br>
              <a:rPr lang="en-GB" dirty="0"/>
            </a:br>
            <a:r>
              <a:rPr lang="en-GB" dirty="0"/>
              <a:t>image is not from Templafy</a:t>
            </a:r>
          </a:p>
        </p:txBody>
      </p:sp>
      <p:sp>
        <p:nvSpPr>
          <p:cNvPr id="2" name="Footer Placeholder 1">
            <a:extLst>
              <a:ext uri="{FF2B5EF4-FFF2-40B4-BE49-F238E27FC236}">
                <a16:creationId xmlns:a16="http://schemas.microsoft.com/office/drawing/2014/main" id="{4091821D-7263-4C0A-B312-401281B4F615}"/>
              </a:ext>
            </a:extLst>
          </p:cNvPr>
          <p:cNvSpPr>
            <a:spLocks noGrp="1"/>
          </p:cNvSpPr>
          <p:nvPr>
            <p:ph type="ftr" sz="quarter" idx="32"/>
          </p:nvPr>
        </p:nvSpPr>
        <p:spPr/>
        <p:txBody>
          <a:bodyPr/>
          <a:lstStyle/>
          <a:p>
            <a:endParaRPr lang="en-GB" dirty="0"/>
          </a:p>
        </p:txBody>
      </p:sp>
      <p:sp>
        <p:nvSpPr>
          <p:cNvPr id="3" name="Slide Number Placeholder 2">
            <a:extLst>
              <a:ext uri="{FF2B5EF4-FFF2-40B4-BE49-F238E27FC236}">
                <a16:creationId xmlns:a16="http://schemas.microsoft.com/office/drawing/2014/main" id="{80C780B1-5FD7-4476-8539-542EA95C777F}"/>
              </a:ext>
            </a:extLst>
          </p:cNvPr>
          <p:cNvSpPr>
            <a:spLocks noGrp="1"/>
          </p:cNvSpPr>
          <p:nvPr>
            <p:ph type="sldNum" sz="quarter" idx="33"/>
          </p:nvPr>
        </p:nvSpPr>
        <p:spPr/>
        <p:txBody>
          <a:bodyPr/>
          <a:lstStyle/>
          <a:p>
            <a:fld id="{1BE232AB-0B06-425F-9ADD-32A9A3D01189}" type="slidenum">
              <a:rPr lang="en-GB" smtClean="0"/>
              <a:pPr/>
              <a:t>‹#›</a:t>
            </a:fld>
            <a:endParaRPr lang="en-GB" dirty="0"/>
          </a:p>
        </p:txBody>
      </p:sp>
      <p:sp>
        <p:nvSpPr>
          <p:cNvPr id="17" name="Copyright">
            <a:extLst>
              <a:ext uri="{FF2B5EF4-FFF2-40B4-BE49-F238E27FC236}">
                <a16:creationId xmlns:a16="http://schemas.microsoft.com/office/drawing/2014/main" id="{8A2E1D88-07B2-471E-90A1-74C7AD1E275B}"/>
              </a:ext>
            </a:extLst>
          </p:cNvPr>
          <p:cNvSpPr>
            <a:spLocks noGrp="1"/>
          </p:cNvSpPr>
          <p:nvPr>
            <p:ph type="body" sz="quarter" idx="31" hasCustomPrompt="1"/>
          </p:nvPr>
        </p:nvSpPr>
        <p:spPr>
          <a:xfrm rot="16200000">
            <a:off x="1054477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8" name="Copyright">
            <a:extLst>
              <a:ext uri="{FF2B5EF4-FFF2-40B4-BE49-F238E27FC236}">
                <a16:creationId xmlns:a16="http://schemas.microsoft.com/office/drawing/2014/main" id="{050EE8D4-F5B0-4390-AF5C-1EAA874A7F46}"/>
              </a:ext>
            </a:extLst>
          </p:cNvPr>
          <p:cNvSpPr>
            <a:spLocks noGrp="1"/>
          </p:cNvSpPr>
          <p:nvPr>
            <p:ph type="body" sz="quarter" idx="34" hasCustomPrompt="1"/>
          </p:nvPr>
        </p:nvSpPr>
        <p:spPr>
          <a:xfrm rot="16200000">
            <a:off x="1054477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19" name="Copyright">
            <a:extLst>
              <a:ext uri="{FF2B5EF4-FFF2-40B4-BE49-F238E27FC236}">
                <a16:creationId xmlns:a16="http://schemas.microsoft.com/office/drawing/2014/main" id="{8FAE7B5C-6B8D-4484-9545-E71653BA2F27}"/>
              </a:ext>
            </a:extLst>
          </p:cNvPr>
          <p:cNvSpPr>
            <a:spLocks noGrp="1"/>
          </p:cNvSpPr>
          <p:nvPr>
            <p:ph type="body" sz="quarter" idx="35" hasCustomPrompt="1"/>
          </p:nvPr>
        </p:nvSpPr>
        <p:spPr>
          <a:xfrm rot="16200000">
            <a:off x="6421882"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0" name="Copyright">
            <a:extLst>
              <a:ext uri="{FF2B5EF4-FFF2-40B4-BE49-F238E27FC236}">
                <a16:creationId xmlns:a16="http://schemas.microsoft.com/office/drawing/2014/main" id="{FF2B36E2-7D6D-48C3-A60D-214213665E5C}"/>
              </a:ext>
            </a:extLst>
          </p:cNvPr>
          <p:cNvSpPr>
            <a:spLocks noGrp="1"/>
          </p:cNvSpPr>
          <p:nvPr>
            <p:ph type="body" sz="quarter" idx="36" hasCustomPrompt="1"/>
          </p:nvPr>
        </p:nvSpPr>
        <p:spPr>
          <a:xfrm rot="16200000">
            <a:off x="6421883"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1" name="Copyright">
            <a:extLst>
              <a:ext uri="{FF2B5EF4-FFF2-40B4-BE49-F238E27FC236}">
                <a16:creationId xmlns:a16="http://schemas.microsoft.com/office/drawing/2014/main" id="{652D745A-E943-4EFF-8B4F-6FD8C1784249}"/>
              </a:ext>
            </a:extLst>
          </p:cNvPr>
          <p:cNvSpPr>
            <a:spLocks noGrp="1"/>
          </p:cNvSpPr>
          <p:nvPr>
            <p:ph type="body" sz="quarter" idx="37" hasCustomPrompt="1"/>
          </p:nvPr>
        </p:nvSpPr>
        <p:spPr>
          <a:xfrm rot="16200000">
            <a:off x="2296269" y="5179173"/>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
        <p:nvSpPr>
          <p:cNvPr id="22" name="Copyright">
            <a:extLst>
              <a:ext uri="{FF2B5EF4-FFF2-40B4-BE49-F238E27FC236}">
                <a16:creationId xmlns:a16="http://schemas.microsoft.com/office/drawing/2014/main" id="{889B75A5-26AB-431B-A907-6EF11975EB12}"/>
              </a:ext>
            </a:extLst>
          </p:cNvPr>
          <p:cNvSpPr>
            <a:spLocks noGrp="1"/>
          </p:cNvSpPr>
          <p:nvPr>
            <p:ph type="body" sz="quarter" idx="38" hasCustomPrompt="1"/>
          </p:nvPr>
        </p:nvSpPr>
        <p:spPr>
          <a:xfrm rot="16200000">
            <a:off x="2296270" y="1713597"/>
            <a:ext cx="2880000" cy="120705"/>
          </a:xfrm>
        </p:spPr>
        <p:txBody>
          <a:bodyPr anchor="ctr"/>
          <a:lstStyle>
            <a:lvl1pPr marL="0" indent="0" algn="l">
              <a:buNone/>
              <a:defRPr sz="800">
                <a:latin typeface="+mn-lt"/>
              </a:defRPr>
            </a:lvl1pPr>
            <a:lvl2pPr marL="360000" indent="0">
              <a:buNone/>
              <a:defRPr sz="800">
                <a:latin typeface="+mn-lt"/>
              </a:defRPr>
            </a:lvl2pPr>
            <a:lvl3pPr>
              <a:buNone/>
              <a:defRPr sz="800">
                <a:latin typeface="+mn-lt"/>
              </a:defRPr>
            </a:lvl3pPr>
            <a:lvl4pPr>
              <a:buNone/>
              <a:defRPr sz="800">
                <a:latin typeface="+mn-lt"/>
              </a:defRPr>
            </a:lvl4pPr>
            <a:lvl5pPr>
              <a:buNone/>
              <a:defRPr sz="800">
                <a:latin typeface="+mn-lt"/>
              </a:defRPr>
            </a:lvl5pPr>
          </a:lstStyle>
          <a:p>
            <a:pPr lvl="0"/>
            <a:r>
              <a:rPr lang="en-US" dirty="0"/>
              <a:t>© Copyright</a:t>
            </a:r>
          </a:p>
        </p:txBody>
      </p:sp>
    </p:spTree>
    <p:extLst>
      <p:ext uri="{BB962C8B-B14F-4D97-AF65-F5344CB8AC3E}">
        <p14:creationId xmlns:p14="http://schemas.microsoft.com/office/powerpoint/2010/main" val="3025250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act Details">
    <p:spTree>
      <p:nvGrpSpPr>
        <p:cNvPr id="1" name=""/>
        <p:cNvGrpSpPr/>
        <p:nvPr/>
      </p:nvGrpSpPr>
      <p:grpSpPr>
        <a:xfrm>
          <a:off x="0" y="0"/>
          <a:ext cx="0" cy="0"/>
          <a:chOff x="0" y="0"/>
          <a:chExt cx="0" cy="0"/>
        </a:xfrm>
      </p:grpSpPr>
      <p:sp>
        <p:nvSpPr>
          <p:cNvPr id="10" name="Picture Placeholder 24">
            <a:extLst>
              <a:ext uri="{FF2B5EF4-FFF2-40B4-BE49-F238E27FC236}">
                <a16:creationId xmlns:a16="http://schemas.microsoft.com/office/drawing/2014/main" id="{FAB32424-2569-4BE5-8F22-15750575562A}"/>
              </a:ext>
            </a:extLst>
          </p:cNvPr>
          <p:cNvSpPr>
            <a:spLocks noGrp="1"/>
          </p:cNvSpPr>
          <p:nvPr>
            <p:ph type="pic" sz="quarter" idx="41" hasCustomPrompt="1"/>
          </p:nvPr>
        </p:nvSpPr>
        <p:spPr>
          <a:xfrm>
            <a:off x="658813" y="657225"/>
            <a:ext cx="1620837" cy="1496189"/>
          </a:xfrm>
          <a:prstGeom prst="rect">
            <a:avLst/>
          </a:prstGeom>
          <a:solidFill>
            <a:schemeClr val="bg2">
              <a:lumMod val="95000"/>
            </a:schemeClr>
          </a:solidFill>
        </p:spPr>
        <p:txBody>
          <a:bodyPr tIns="504000" anchor="ctr"/>
          <a:lstStyle>
            <a:lvl1pPr marL="0" indent="0" algn="ctr">
              <a:buFontTx/>
              <a:buNone/>
              <a:defRPr sz="1800"/>
            </a:lvl1pPr>
          </a:lstStyle>
          <a:p>
            <a:r>
              <a:rPr lang="en-GB" sz="1800" dirty="0"/>
              <a:t>Person</a:t>
            </a:r>
            <a:endParaRPr lang="en-GB" dirty="0"/>
          </a:p>
        </p:txBody>
      </p:sp>
      <p:sp>
        <p:nvSpPr>
          <p:cNvPr id="11" name="Text Placeholder 17">
            <a:extLst>
              <a:ext uri="{FF2B5EF4-FFF2-40B4-BE49-F238E27FC236}">
                <a16:creationId xmlns:a16="http://schemas.microsoft.com/office/drawing/2014/main" id="{5E9E825B-33E5-4AE6-A4A7-0083A3962E03}"/>
              </a:ext>
            </a:extLst>
          </p:cNvPr>
          <p:cNvSpPr>
            <a:spLocks noGrp="1"/>
          </p:cNvSpPr>
          <p:nvPr>
            <p:ph type="body" sz="quarter" idx="13" hasCustomPrompt="1"/>
          </p:nvPr>
        </p:nvSpPr>
        <p:spPr>
          <a:xfrm>
            <a:off x="2511430" y="1961715"/>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tx1"/>
                </a:solidFill>
                <a:latin typeface="Times New Roman" panose="02020603050405020304" pitchFamily="18" charset="0"/>
                <a:cs typeface="Times New Roman" panose="02020603050405020304" pitchFamily="18" charset="0"/>
              </a:defRPr>
            </a:lvl1pPr>
          </a:lstStyle>
          <a:p>
            <a:pPr lvl="0"/>
            <a:r>
              <a:rPr lang="en-GB" dirty="0"/>
              <a:t>Position title</a:t>
            </a:r>
          </a:p>
        </p:txBody>
      </p:sp>
      <p:sp>
        <p:nvSpPr>
          <p:cNvPr id="12" name="Text Placeholder 17">
            <a:extLst>
              <a:ext uri="{FF2B5EF4-FFF2-40B4-BE49-F238E27FC236}">
                <a16:creationId xmlns:a16="http://schemas.microsoft.com/office/drawing/2014/main" id="{02CD2D82-70EC-4F1A-962A-5C917098C226}"/>
              </a:ext>
            </a:extLst>
          </p:cNvPr>
          <p:cNvSpPr>
            <a:spLocks noGrp="1"/>
          </p:cNvSpPr>
          <p:nvPr>
            <p:ph type="body" sz="quarter" idx="14" hasCustomPrompt="1"/>
          </p:nvPr>
        </p:nvSpPr>
        <p:spPr>
          <a:xfrm>
            <a:off x="2511430" y="1609916"/>
            <a:ext cx="5329238" cy="246221"/>
          </a:xfrm>
          <a:prstGeom prst="rect">
            <a:avLst/>
          </a:prstGeom>
        </p:spPr>
        <p:txBody>
          <a:bodyPr lIns="0" tIns="0" rIns="0" bIns="0">
            <a:noAutofit/>
          </a:bodyPr>
          <a:lstStyle>
            <a:lvl1pPr marL="0" indent="0" algn="l">
              <a:lnSpc>
                <a:spcPct val="100000"/>
              </a:lnSpc>
              <a:spcBef>
                <a:spcPts val="0"/>
              </a:spcBef>
              <a:buFontTx/>
              <a:buNone/>
              <a:defRPr sz="1600">
                <a:solidFill>
                  <a:schemeClr val="accent1"/>
                </a:solidFill>
                <a:latin typeface="Times New Roman" panose="02020603050405020304" pitchFamily="18" charset="0"/>
                <a:cs typeface="Times New Roman" panose="02020603050405020304" pitchFamily="18" charset="0"/>
              </a:defRPr>
            </a:lvl1pPr>
          </a:lstStyle>
          <a:p>
            <a:pPr lvl="0"/>
            <a:r>
              <a:rPr lang="en-GB" dirty="0"/>
              <a:t>Firstname Lastname</a:t>
            </a:r>
          </a:p>
        </p:txBody>
      </p:sp>
      <p:sp>
        <p:nvSpPr>
          <p:cNvPr id="2" name="Footer Placeholder 1">
            <a:extLst>
              <a:ext uri="{FF2B5EF4-FFF2-40B4-BE49-F238E27FC236}">
                <a16:creationId xmlns:a16="http://schemas.microsoft.com/office/drawing/2014/main" id="{5593EDDD-671A-4BFF-975B-45B562B84FDE}"/>
              </a:ext>
            </a:extLst>
          </p:cNvPr>
          <p:cNvSpPr>
            <a:spLocks noGrp="1"/>
          </p:cNvSpPr>
          <p:nvPr>
            <p:ph type="ftr" sz="quarter" idx="43"/>
          </p:nvPr>
        </p:nvSpPr>
        <p:spPr/>
        <p:txBody>
          <a:bodyPr/>
          <a:lstStyle/>
          <a:p>
            <a:endParaRPr lang="en-GB" dirty="0"/>
          </a:p>
        </p:txBody>
      </p:sp>
      <p:sp>
        <p:nvSpPr>
          <p:cNvPr id="3" name="Slide Number Placeholder 2">
            <a:extLst>
              <a:ext uri="{FF2B5EF4-FFF2-40B4-BE49-F238E27FC236}">
                <a16:creationId xmlns:a16="http://schemas.microsoft.com/office/drawing/2014/main" id="{44BFC7CB-7010-4FFC-B901-548335AE4D22}"/>
              </a:ext>
            </a:extLst>
          </p:cNvPr>
          <p:cNvSpPr>
            <a:spLocks noGrp="1"/>
          </p:cNvSpPr>
          <p:nvPr>
            <p:ph type="sldNum" sz="quarter" idx="44"/>
          </p:nvPr>
        </p:nvSpPr>
        <p:spPr/>
        <p:txBody>
          <a:bodyPr/>
          <a:lstStyle/>
          <a:p>
            <a:fld id="{1BE232AB-0B06-425F-9ADD-32A9A3D01189}" type="slidenum">
              <a:rPr lang="en-GB" smtClean="0"/>
              <a:pPr/>
              <a:t>‹#›</a:t>
            </a:fld>
            <a:endParaRPr lang="en-GB" dirty="0"/>
          </a:p>
        </p:txBody>
      </p:sp>
      <p:sp>
        <p:nvSpPr>
          <p:cNvPr id="4" name="TextBox 3">
            <a:extLst>
              <a:ext uri="{FF2B5EF4-FFF2-40B4-BE49-F238E27FC236}">
                <a16:creationId xmlns:a16="http://schemas.microsoft.com/office/drawing/2014/main" id="{9D92A866-64A8-4244-A1CA-57C95BBD376F}"/>
              </a:ext>
            </a:extLst>
          </p:cNvPr>
          <p:cNvSpPr txBox="1"/>
          <p:nvPr userDrawn="1"/>
        </p:nvSpPr>
        <p:spPr>
          <a:xfrm>
            <a:off x="2511430" y="1222506"/>
            <a:ext cx="1409700" cy="246221"/>
          </a:xfrm>
          <a:prstGeom prst="rect">
            <a:avLst/>
          </a:prstGeom>
          <a:noFill/>
        </p:spPr>
        <p:txBody>
          <a:bodyPr wrap="square" lIns="0" tIns="0" rIns="0" bIns="0" rtlCol="0">
            <a:noAutofit/>
          </a:bodyPr>
          <a:lstStyle/>
          <a:p>
            <a:r>
              <a:rPr lang="en-GB" sz="1600" b="1" dirty="0">
                <a:solidFill>
                  <a:schemeClr val="accent1"/>
                </a:solidFill>
                <a:latin typeface="Arial" panose="020B0604020202020204" pitchFamily="34" charset="0"/>
                <a:cs typeface="Arial" panose="020B0604020202020204" pitchFamily="34" charset="0"/>
              </a:rPr>
              <a:t>Contact</a:t>
            </a:r>
          </a:p>
        </p:txBody>
      </p:sp>
    </p:spTree>
    <p:extLst>
      <p:ext uri="{BB962C8B-B14F-4D97-AF65-F5344CB8AC3E}">
        <p14:creationId xmlns:p14="http://schemas.microsoft.com/office/powerpoint/2010/main" val="32748722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and Questions">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7EF3004D-07DD-4A07-84DE-710A16D04659}"/>
              </a:ext>
            </a:extLst>
          </p:cNvPr>
          <p:cNvSpPr>
            <a:spLocks noGrp="1"/>
          </p:cNvSpPr>
          <p:nvPr>
            <p:ph type="body" sz="quarter" idx="11" hasCustomPrompt="1"/>
          </p:nvPr>
        </p:nvSpPr>
        <p:spPr>
          <a:xfrm>
            <a:off x="658812" y="1811338"/>
            <a:ext cx="5319713" cy="579561"/>
          </a:xfrm>
          <a:prstGeom prst="rect">
            <a:avLst/>
          </a:prstGeom>
        </p:spPr>
        <p:txBody>
          <a:bodyPr lIns="0" tIns="0" rIns="0" bIns="0">
            <a:noAutofit/>
          </a:bodyPr>
          <a:lstStyle>
            <a:lvl1pPr marL="0" indent="0">
              <a:lnSpc>
                <a:spcPct val="100000"/>
              </a:lnSpc>
              <a:spcBef>
                <a:spcPts val="0"/>
              </a:spcBef>
              <a:buFontTx/>
              <a:buNone/>
              <a:defRPr sz="4000">
                <a:latin typeface="Times New Roman" panose="02020603050405020304" pitchFamily="18" charset="0"/>
                <a:cs typeface="Times New Roman" panose="02020603050405020304" pitchFamily="18" charset="0"/>
              </a:defRPr>
            </a:lvl1pPr>
          </a:lstStyle>
          <a:p>
            <a:pPr lvl="0"/>
            <a:r>
              <a:rPr lang="en-GB" dirty="0"/>
              <a:t>Thank you and questions </a:t>
            </a:r>
          </a:p>
        </p:txBody>
      </p:sp>
    </p:spTree>
    <p:extLst>
      <p:ext uri="{BB962C8B-B14F-4D97-AF65-F5344CB8AC3E}">
        <p14:creationId xmlns:p14="http://schemas.microsoft.com/office/powerpoint/2010/main" val="13016333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D5135014-C08C-4A66-8213-6117EBA0216C}"/>
              </a:ext>
            </a:extLst>
          </p:cNvPr>
          <p:cNvSpPr>
            <a:spLocks noGrp="1"/>
          </p:cNvSpPr>
          <p:nvPr>
            <p:ph type="ftr" sz="quarter" idx="14"/>
          </p:nvPr>
        </p:nvSpPr>
        <p:spPr/>
        <p:txBody>
          <a:bodyPr/>
          <a:lstStyle/>
          <a:p>
            <a:endParaRPr lang="en-GB" dirty="0"/>
          </a:p>
        </p:txBody>
      </p:sp>
      <p:sp>
        <p:nvSpPr>
          <p:cNvPr id="14" name="Slide Number Placeholder 13">
            <a:extLst>
              <a:ext uri="{FF2B5EF4-FFF2-40B4-BE49-F238E27FC236}">
                <a16:creationId xmlns:a16="http://schemas.microsoft.com/office/drawing/2014/main" id="{BC2BD3C9-7B98-4F8C-8059-46844677E92A}"/>
              </a:ext>
            </a:extLst>
          </p:cNvPr>
          <p:cNvSpPr>
            <a:spLocks noGrp="1"/>
          </p:cNvSpPr>
          <p:nvPr>
            <p:ph type="sldNum" sz="quarter" idx="15"/>
          </p:nvPr>
        </p:nvSpPr>
        <p:spPr/>
        <p:txBody>
          <a:bodyPr/>
          <a:lstStyle/>
          <a:p>
            <a:fld id="{1BE232AB-0B06-425F-9ADD-32A9A3D01189}" type="slidenum">
              <a:rPr lang="en-GB" smtClean="0"/>
              <a:pPr/>
              <a:t>‹#›</a:t>
            </a:fld>
            <a:endParaRPr lang="en-GB" dirty="0"/>
          </a:p>
        </p:txBody>
      </p:sp>
    </p:spTree>
    <p:extLst>
      <p:ext uri="{BB962C8B-B14F-4D97-AF65-F5344CB8AC3E}">
        <p14:creationId xmlns:p14="http://schemas.microsoft.com/office/powerpoint/2010/main" val="1041626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F6F59-42FC-E2F0-C1B9-2CFB5968E83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70344A3-0ED2-BD6E-5AB6-FBF80AB6E0C2}"/>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4" name="Footer Placeholder 3">
            <a:extLst>
              <a:ext uri="{FF2B5EF4-FFF2-40B4-BE49-F238E27FC236}">
                <a16:creationId xmlns:a16="http://schemas.microsoft.com/office/drawing/2014/main" id="{2B5A8194-1E7D-0872-817B-77FB439B0C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2DB0FD-2009-5A60-F299-B7A944EF4141}"/>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707379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logo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a:extLst>
              <a:ext uri="{FF2B5EF4-FFF2-40B4-BE49-F238E27FC236}">
                <a16:creationId xmlns:a16="http://schemas.microsoft.com/office/drawing/2014/main" id="{6B0C0825-138B-4F0A-8FB0-C6A1623969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26582039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2">
    <p:bg>
      <p:bgPr>
        <a:solidFill>
          <a:schemeClr val="tx2">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C540EE-818B-4BD2-B896-84BDD66D1C6D}"/>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Graphic 4">
            <a:extLst>
              <a:ext uri="{FF2B5EF4-FFF2-40B4-BE49-F238E27FC236}">
                <a16:creationId xmlns:a16="http://schemas.microsoft.com/office/drawing/2014/main" id="{95CF1649-656D-4D52-90FE-38B098A6D0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48665" y="3045600"/>
            <a:ext cx="2894670" cy="766800"/>
          </a:xfrm>
          <a:prstGeom prst="rect">
            <a:avLst/>
          </a:prstGeom>
        </p:spPr>
      </p:pic>
    </p:spTree>
    <p:extLst>
      <p:ext uri="{BB962C8B-B14F-4D97-AF65-F5344CB8AC3E}">
        <p14:creationId xmlns:p14="http://schemas.microsoft.com/office/powerpoint/2010/main" val="13871037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540000" y="6433200"/>
            <a:ext cx="2743200" cy="180000"/>
          </a:xfrm>
          <a:prstGeom prst="rect">
            <a:avLst/>
          </a:prstGeom>
        </p:spPr>
        <p:txBody>
          <a:bodyPr vert="horz" lIns="0" tIns="0" rIns="0" bIns="0" rtlCol="0" anchor="b" anchorCtr="0"/>
          <a:lstStyle>
            <a:defPPr>
              <a:defRPr lang="en-US"/>
            </a:defPPr>
            <a:lvl1pPr marL="0" algn="l" defTabSz="914400" rtl="0" eaLnBrk="1" latinLnBrk="0" hangingPunct="1">
              <a:defRPr sz="10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dirty="0"/>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
        <p:nvSpPr>
          <p:cNvPr id="30" name="Text Box 2">
            <a:extLst>
              <a:ext uri="{FF2B5EF4-FFF2-40B4-BE49-F238E27FC236}">
                <a16:creationId xmlns:a16="http://schemas.microsoft.com/office/drawing/2014/main" id="{29B69B38-E4DC-46EC-8251-C0FF4979DBB5}"/>
              </a:ext>
            </a:extLst>
          </p:cNvPr>
          <p:cNvSpPr txBox="1">
            <a:spLocks noChangeArrowheads="1"/>
          </p:cNvSpPr>
          <p:nvPr userDrawn="1"/>
        </p:nvSpPr>
        <p:spPr bwMode="auto">
          <a:xfrm>
            <a:off x="658810" y="1556270"/>
            <a:ext cx="3458564" cy="5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Styles pane</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sz="1000" b="0" noProof="1">
                <a:solidFill>
                  <a:schemeClr val="tx1"/>
                </a:solidFill>
                <a:latin typeface="+mn-lt"/>
                <a:cs typeface="Arial" panose="020B0604020202020204" pitchFamily="34" charset="0"/>
              </a:rPr>
              <a:t>Click </a:t>
            </a:r>
            <a:r>
              <a:rPr lang="en-GB" sz="1000" b="0" noProof="1">
                <a:solidFill>
                  <a:schemeClr val="accent1"/>
                </a:solidFill>
                <a:latin typeface="+mn-lt"/>
                <a:cs typeface="Arial" panose="020B0604020202020204" pitchFamily="34" charset="0"/>
              </a:rPr>
              <a:t>Styles Pane </a:t>
            </a:r>
            <a:r>
              <a:rPr lang="en-GB" sz="1000" b="0" noProof="1">
                <a:solidFill>
                  <a:schemeClr val="tx1"/>
                </a:solidFill>
                <a:latin typeface="+mn-lt"/>
                <a:cs typeface="Arial" panose="020B0604020202020204" pitchFamily="34" charset="0"/>
              </a:rPr>
              <a:t>on Templafy ribbon to </a:t>
            </a:r>
            <a:br>
              <a:rPr lang="en-GB" sz="1000" b="0" noProof="1">
                <a:solidFill>
                  <a:schemeClr val="tx1"/>
                </a:solidFill>
                <a:latin typeface="+mn-lt"/>
                <a:cs typeface="Arial" panose="020B0604020202020204" pitchFamily="34" charset="0"/>
              </a:rPr>
            </a:br>
            <a:r>
              <a:rPr lang="en-GB" sz="1000" b="0" noProof="1">
                <a:solidFill>
                  <a:schemeClr val="tx1"/>
                </a:solidFill>
                <a:latin typeface="+mn-lt"/>
                <a:cs typeface="Arial" panose="020B0604020202020204" pitchFamily="34" charset="0"/>
              </a:rPr>
              <a:t>select up to 9 different level text or headings. </a:t>
            </a:r>
          </a:p>
          <a:p>
            <a:pPr eaLnBrk="1" hangingPunct="1">
              <a:spcAft>
                <a:spcPts val="600"/>
              </a:spcAft>
              <a:defRPr/>
            </a:pPr>
            <a:r>
              <a:rPr lang="en-GB" sz="1000" b="0" noProof="1">
                <a:solidFill>
                  <a:schemeClr val="tx1"/>
                </a:solidFill>
                <a:latin typeface="+mn-lt"/>
                <a:cs typeface="Arial" panose="020B0604020202020204" pitchFamily="34" charset="0"/>
              </a:rPr>
              <a:t>Alternatively, select </a:t>
            </a:r>
            <a:r>
              <a:rPr lang="en-GB" sz="1000" b="0" kern="1200" noProof="1">
                <a:solidFill>
                  <a:schemeClr val="accent1"/>
                </a:solidFill>
                <a:latin typeface="+mn-lt"/>
                <a:ea typeface="+mn-ea"/>
                <a:cs typeface="Arial" panose="020B0604020202020204" pitchFamily="34" charset="0"/>
              </a:rPr>
              <a:t>Increase</a:t>
            </a:r>
            <a:r>
              <a:rPr lang="en-GB" sz="1000" baseline="0" noProof="1">
                <a:solidFill>
                  <a:schemeClr val="tx1"/>
                </a:solidFill>
                <a:latin typeface="+mn-lt"/>
                <a:cs typeface="Arial" panose="020B0604020202020204" pitchFamily="34" charset="0"/>
              </a:rPr>
              <a:t> or </a:t>
            </a:r>
            <a:r>
              <a:rPr lang="en-GB" sz="1000" b="0" kern="1200" noProof="1">
                <a:solidFill>
                  <a:schemeClr val="accent1"/>
                </a:solidFill>
                <a:latin typeface="+mn-lt"/>
                <a:ea typeface="+mn-ea"/>
                <a:cs typeface="Arial" panose="020B0604020202020204" pitchFamily="34" charset="0"/>
              </a:rPr>
              <a:t>Decrease</a:t>
            </a:r>
            <a:r>
              <a:rPr lang="en-GB" sz="1000" b="1" baseline="0" noProof="1">
                <a:solidFill>
                  <a:schemeClr val="tx1"/>
                </a:solidFill>
                <a:latin typeface="+mn-lt"/>
                <a:cs typeface="Arial" panose="020B0604020202020204" pitchFamily="34" charset="0"/>
              </a:rPr>
              <a:t> </a:t>
            </a:r>
            <a:r>
              <a:rPr lang="en-GB" sz="1000" baseline="0" noProof="1">
                <a:solidFill>
                  <a:schemeClr val="tx1"/>
                </a:solidFill>
                <a:latin typeface="+mn-lt"/>
                <a:cs typeface="Arial" panose="020B0604020202020204" pitchFamily="34" charset="0"/>
              </a:rPr>
              <a:t>list </a:t>
            </a:r>
            <a:br>
              <a:rPr lang="en-GB" sz="1000" baseline="0" noProof="1">
                <a:solidFill>
                  <a:schemeClr val="tx1"/>
                </a:solidFill>
                <a:latin typeface="+mn-lt"/>
                <a:cs typeface="Arial" panose="020B0604020202020204" pitchFamily="34" charset="0"/>
              </a:rPr>
            </a:br>
            <a:r>
              <a:rPr lang="en-GB" sz="1000" baseline="0" noProof="1">
                <a:solidFill>
                  <a:schemeClr val="tx1"/>
                </a:solidFill>
                <a:latin typeface="+mn-lt"/>
                <a:cs typeface="Arial" panose="020B0604020202020204" pitchFamily="34" charset="0"/>
              </a:rPr>
              <a:t>level to go up a level to change the style.</a:t>
            </a:r>
            <a:endParaRPr lang="en-GB" altLang="da-DK" sz="1000" b="0" noProof="1">
              <a:solidFill>
                <a:schemeClr val="tx1"/>
              </a:solidFill>
              <a:latin typeface="+mn-lt"/>
              <a:cs typeface="Arial" panose="020B0604020202020204" pitchFamily="34" charset="0"/>
            </a:endParaRPr>
          </a:p>
          <a:p>
            <a:pPr eaLnBrk="1" hangingPunct="1">
              <a:spcAft>
                <a:spcPts val="600"/>
              </a:spcAft>
              <a:defRPr/>
            </a:pPr>
            <a:endParaRPr lang="en-GB" altLang="da-DK" sz="1000" b="0" noProof="1">
              <a:solidFill>
                <a:schemeClr val="tx1"/>
              </a:solidFill>
              <a:latin typeface="+mn-lt"/>
              <a:cs typeface="Arial" panose="020B0604020202020204" pitchFamily="34" charset="0"/>
            </a:endParaRPr>
          </a:p>
          <a:p>
            <a:pPr eaLnBrk="1" hangingPunct="1">
              <a:spcAft>
                <a:spcPts val="600"/>
              </a:spcAft>
              <a:defRPr/>
            </a:pP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sz="1000" b="0" noProof="1">
                <a:solidFill>
                  <a:schemeClr val="accent1"/>
                </a:solidFill>
                <a:latin typeface="+mn-lt"/>
                <a:cs typeface="Arial" panose="020B0604020202020204" pitchFamily="34" charset="0"/>
              </a:rPr>
              <a:t>Reset slide</a:t>
            </a:r>
            <a:br>
              <a:rPr lang="en-GB" sz="1000" b="0" noProof="1">
                <a:solidFill>
                  <a:schemeClr val="tx2"/>
                </a:solidFill>
                <a:latin typeface="+mn-lt"/>
                <a:cs typeface="Arial" panose="020B0604020202020204" pitchFamily="34" charset="0"/>
              </a:rPr>
            </a:br>
            <a:r>
              <a:rPr lang="en-GB" altLang="da-DK" sz="1000" noProof="1">
                <a:solidFill>
                  <a:schemeClr val="tx1"/>
                </a:solidFill>
                <a:latin typeface="+mn-lt"/>
                <a:cs typeface="Arial" panose="020B0604020202020204" pitchFamily="34" charset="0"/>
              </a:rPr>
              <a:t>Click the </a:t>
            </a:r>
            <a:r>
              <a:rPr lang="en-GB" altLang="da-DK" sz="1000" b="0" kern="1200" noProof="1">
                <a:solidFill>
                  <a:schemeClr val="accent1"/>
                </a:solidFill>
                <a:latin typeface="+mn-lt"/>
                <a:ea typeface="+mn-ea"/>
                <a:cs typeface="Arial" panose="020B0604020202020204" pitchFamily="34" charset="0"/>
              </a:rPr>
              <a:t>Reset</a:t>
            </a:r>
            <a:r>
              <a:rPr lang="en-GB" altLang="da-DK" sz="1000" b="1" baseline="0" noProof="1">
                <a:solidFill>
                  <a:schemeClr val="tx1"/>
                </a:solidFill>
                <a:latin typeface="+mn-lt"/>
                <a:cs typeface="Arial" panose="020B0604020202020204" pitchFamily="34" charset="0"/>
              </a:rPr>
              <a:t> </a:t>
            </a:r>
            <a:r>
              <a:rPr lang="en-GB" altLang="da-DK" sz="1000" noProof="1">
                <a:solidFill>
                  <a:schemeClr val="tx1"/>
                </a:solidFill>
                <a:latin typeface="+mn-lt"/>
                <a:cs typeface="Arial" panose="020B0604020202020204" pitchFamily="34" charset="0"/>
              </a:rPr>
              <a:t>menu to reset position, size</a:t>
            </a:r>
            <a:r>
              <a:rPr lang="en-GB" altLang="da-DK" sz="1000" baseline="0" noProof="1">
                <a:solidFill>
                  <a:schemeClr val="tx1"/>
                </a:solidFill>
                <a:latin typeface="+mn-lt"/>
                <a:cs typeface="Arial" panose="020B0604020202020204" pitchFamily="34" charset="0"/>
              </a:rPr>
              <a:t> and </a:t>
            </a:r>
            <a:br>
              <a:rPr lang="en-GB" altLang="da-DK" sz="1000" baseline="0" noProof="1">
                <a:solidFill>
                  <a:schemeClr val="tx1"/>
                </a:solidFill>
                <a:latin typeface="+mn-lt"/>
                <a:cs typeface="Arial" panose="020B0604020202020204" pitchFamily="34" charset="0"/>
              </a:rPr>
            </a:br>
            <a:r>
              <a:rPr lang="en-GB" altLang="da-DK" sz="1000" baseline="0" noProof="1">
                <a:solidFill>
                  <a:schemeClr val="tx1"/>
                </a:solidFill>
                <a:latin typeface="+mn-lt"/>
                <a:cs typeface="Arial" panose="020B0604020202020204" pitchFamily="34" charset="0"/>
              </a:rPr>
              <a:t>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800" b="0" noProof="1">
                <a:solidFill>
                  <a:schemeClr val="tx1"/>
                </a:solidFill>
                <a:latin typeface="+mn-lt"/>
                <a:cs typeface="Arial" panose="020B0604020202020204" pitchFamily="34" charset="0"/>
              </a:rPr>
            </a:br>
            <a:r>
              <a:rPr lang="en-GB" sz="1200" b="1" dirty="0">
                <a:solidFill>
                  <a:schemeClr val="accent1"/>
                </a:solidFill>
                <a:latin typeface="Arial" panose="020B0604020202020204" pitchFamily="34" charset="0"/>
                <a:cs typeface="Arial" panose="020B0604020202020204" pitchFamily="34" charset="0"/>
              </a:rPr>
              <a:t>Slides and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000" b="0" noProof="1">
                <a:solidFill>
                  <a:schemeClr val="tx1"/>
                </a:solidFill>
                <a:latin typeface="+mn-lt"/>
                <a:cs typeface="Arial" panose="020B0604020202020204" pitchFamily="34" charset="0"/>
              </a:rPr>
              <a:t>Click on the menu </a:t>
            </a:r>
            <a:r>
              <a:rPr lang="en-GB" altLang="da-DK" sz="1000" b="0" kern="1200" noProof="1">
                <a:solidFill>
                  <a:schemeClr val="accent1"/>
                </a:solidFill>
                <a:latin typeface="+mn-lt"/>
                <a:ea typeface="+mn-ea"/>
                <a:cs typeface="Arial" panose="020B0604020202020204" pitchFamily="34" charset="0"/>
              </a:rPr>
              <a:t>New Slide </a:t>
            </a:r>
            <a:r>
              <a:rPr lang="en-GB" altLang="da-DK" sz="1000" b="0" noProof="1">
                <a:solidFill>
                  <a:schemeClr val="tx1"/>
                </a:solidFill>
                <a:latin typeface="+mn-lt"/>
                <a:cs typeface="Arial" panose="020B0604020202020204" pitchFamily="34" charset="0"/>
              </a:rPr>
              <a:t>in the </a:t>
            </a:r>
            <a:r>
              <a:rPr lang="en-GB" altLang="da-DK" sz="1000" b="0" kern="1200" noProof="1">
                <a:solidFill>
                  <a:schemeClr val="accent1"/>
                </a:solidFill>
                <a:latin typeface="+mn-lt"/>
                <a:ea typeface="+mn-ea"/>
                <a:cs typeface="Arial" panose="020B0604020202020204" pitchFamily="34" charset="0"/>
              </a:rPr>
              <a:t>Home</a:t>
            </a:r>
            <a:r>
              <a:rPr lang="en-GB" altLang="da-DK" sz="1000" b="0" noProof="1">
                <a:solidFill>
                  <a:schemeClr val="tx1"/>
                </a:solidFill>
                <a:latin typeface="+mn-lt"/>
                <a:cs typeface="Arial" panose="020B0604020202020204" pitchFamily="34" charset="0"/>
              </a:rPr>
              <a:t> tab to insert a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new slide</a:t>
            </a:r>
            <a:br>
              <a:rPr lang="en-GB" altLang="da-DK" sz="1000" b="0" noProof="1">
                <a:solidFill>
                  <a:schemeClr val="tx1"/>
                </a:solidFill>
                <a:latin typeface="+mn-lt"/>
                <a:cs typeface="Arial" panose="020B0604020202020204" pitchFamily="34" charset="0"/>
              </a:rPr>
            </a:br>
            <a:br>
              <a:rPr lang="en-GB" altLang="da-DK" sz="1000" b="0" noProof="1">
                <a:solidFill>
                  <a:schemeClr val="tx1"/>
                </a:solidFill>
                <a:latin typeface="+mn-lt"/>
                <a:cs typeface="Arial" panose="020B0604020202020204" pitchFamily="34" charset="0"/>
              </a:rPr>
            </a:br>
            <a:r>
              <a:rPr lang="en-GB" altLang="da-DK" sz="1000" b="0" noProof="1">
                <a:solidFill>
                  <a:schemeClr val="accent1"/>
                </a:solidFill>
                <a:latin typeface="+mn-lt"/>
                <a:cs typeface="Arial" panose="020B0604020202020204" pitchFamily="34" charset="0"/>
              </a:rPr>
              <a:t>Change layout</a:t>
            </a:r>
            <a:br>
              <a:rPr lang="en-GB" altLang="da-DK" sz="1000" b="0" noProof="1">
                <a:solidFill>
                  <a:schemeClr val="tx2"/>
                </a:solidFill>
                <a:latin typeface="+mn-lt"/>
                <a:cs typeface="Arial" panose="020B0604020202020204" pitchFamily="34" charset="0"/>
              </a:rPr>
            </a:br>
            <a:r>
              <a:rPr lang="en-GB" sz="1000" dirty="0">
                <a:solidFill>
                  <a:srgbClr val="000000"/>
                </a:solidFill>
                <a:latin typeface="+mn-lt"/>
                <a:ea typeface="Arial" panose="020B0604020202020204" pitchFamily="34" charset="0"/>
              </a:rPr>
              <a:t>Click on the arrow next to </a:t>
            </a:r>
            <a:r>
              <a:rPr lang="en-GB" sz="1000" b="0" kern="1200" dirty="0">
                <a:solidFill>
                  <a:schemeClr val="accent1"/>
                </a:solidFill>
                <a:latin typeface="+mn-lt"/>
                <a:ea typeface="+mn-ea"/>
                <a:cs typeface="Arial" panose="020B0604020202020204" pitchFamily="34" charset="0"/>
              </a:rPr>
              <a:t>Layout</a:t>
            </a:r>
            <a:r>
              <a:rPr lang="en-GB" sz="1000" b="1" dirty="0">
                <a:solidFill>
                  <a:srgbClr val="000000"/>
                </a:solidFill>
                <a:latin typeface="+mn-lt"/>
                <a:ea typeface="Arial" panose="020B0604020202020204" pitchFamily="34" charset="0"/>
              </a:rPr>
              <a:t> </a:t>
            </a:r>
            <a:r>
              <a:rPr lang="en-GB" sz="1000" dirty="0">
                <a:solidFill>
                  <a:srgbClr val="000000"/>
                </a:solidFill>
                <a:latin typeface="+mn-lt"/>
                <a:ea typeface="Arial" panose="020B0604020202020204" pitchFamily="34" charset="0"/>
              </a:rPr>
              <a:t>to view a dropdown </a:t>
            </a:r>
            <a:br>
              <a:rPr lang="en-GB" sz="1000" dirty="0">
                <a:solidFill>
                  <a:srgbClr val="000000"/>
                </a:solidFill>
                <a:latin typeface="+mn-lt"/>
                <a:ea typeface="Arial" panose="020B0604020202020204" pitchFamily="34" charset="0"/>
              </a:rPr>
            </a:br>
            <a:r>
              <a:rPr lang="en-GB" sz="1000" dirty="0">
                <a:solidFill>
                  <a:srgbClr val="000000"/>
                </a:solidFill>
                <a:latin typeface="+mn-lt"/>
                <a:ea typeface="Arial" panose="020B0604020202020204" pitchFamily="34" charset="0"/>
              </a:rPr>
              <a:t>menu of possible slide layouts</a:t>
            </a:r>
          </a:p>
          <a:p>
            <a:pPr marL="0" indent="0">
              <a:spcAft>
                <a:spcPts val="600"/>
              </a:spcAft>
              <a:buFont typeface="+mj-lt"/>
              <a:buNone/>
            </a:pPr>
            <a:r>
              <a:rPr lang="en-GB" sz="1000" b="0" dirty="0">
                <a:solidFill>
                  <a:schemeClr val="accent1"/>
                </a:solidFill>
                <a:latin typeface="+mn-lt"/>
                <a:ea typeface="Arial" panose="020B0604020202020204" pitchFamily="34" charset="0"/>
              </a:rPr>
              <a:t>Animations</a:t>
            </a:r>
            <a:br>
              <a:rPr lang="en-GB" sz="1000" b="1" dirty="0">
                <a:solidFill>
                  <a:srgbClr val="000000"/>
                </a:solidFill>
                <a:latin typeface="+mn-lt"/>
                <a:ea typeface="Arial" panose="020B0604020202020204" pitchFamily="34" charset="0"/>
              </a:rPr>
            </a:br>
            <a:r>
              <a:rPr lang="en-GB" sz="1000" dirty="0">
                <a:latin typeface="+mn-lt"/>
                <a:ea typeface="Arial" panose="020B0604020202020204" pitchFamily="34" charset="0"/>
              </a:rPr>
              <a:t>No animated slides included,  keep animation simple e.g., fade</a:t>
            </a:r>
          </a:p>
          <a:p>
            <a:pPr marL="0" indent="0">
              <a:spcAft>
                <a:spcPts val="0"/>
              </a:spcAft>
              <a:buFont typeface="+mj-lt"/>
              <a:buNone/>
            </a:pPr>
            <a:endParaRPr lang="en-GB" sz="1000" dirty="0">
              <a:latin typeface="+mn-lt"/>
              <a:ea typeface="Arial" panose="020B0604020202020204" pitchFamily="34" charset="0"/>
            </a:endParaRPr>
          </a:p>
          <a:p>
            <a:pPr eaLnBrk="1" hangingPunct="1">
              <a:spcAft>
                <a:spcPts val="600"/>
              </a:spcAft>
              <a:defRPr/>
            </a:pPr>
            <a:r>
              <a:rPr lang="en-GB" sz="1200" b="1" dirty="0">
                <a:solidFill>
                  <a:schemeClr val="accent1"/>
                </a:solidFill>
                <a:latin typeface="Arial" panose="020B0604020202020204" pitchFamily="34" charset="0"/>
                <a:cs typeface="Arial" panose="020B0604020202020204" pitchFamily="34" charset="0"/>
              </a:rPr>
              <a:t>Guides</a:t>
            </a:r>
          </a:p>
          <a:p>
            <a:pPr eaLnBrk="1" hangingPunct="1">
              <a:spcAft>
                <a:spcPts val="600"/>
              </a:spcAft>
              <a:defRPr/>
            </a:pPr>
            <a:r>
              <a:rPr lang="en-GB" altLang="da-DK" sz="1000" b="0" kern="1200" noProof="1">
                <a:solidFill>
                  <a:schemeClr val="tx1"/>
                </a:solidFill>
                <a:latin typeface="+mn-lt"/>
                <a:ea typeface="+mn-ea"/>
                <a:cs typeface="Arial" panose="020B0604020202020204" pitchFamily="34" charset="0"/>
              </a:rPr>
              <a:t>Click the </a:t>
            </a:r>
            <a:r>
              <a:rPr lang="en-GB" altLang="da-DK" sz="1000" b="0" kern="1200" noProof="1">
                <a:solidFill>
                  <a:schemeClr val="accent1"/>
                </a:solidFill>
                <a:latin typeface="+mn-lt"/>
                <a:ea typeface="+mn-ea"/>
                <a:cs typeface="Arial" panose="020B0604020202020204" pitchFamily="34" charset="0"/>
              </a:rPr>
              <a:t>View</a:t>
            </a:r>
            <a:r>
              <a:rPr lang="en-GB" altLang="da-DK" sz="1000" b="0" kern="1200" noProof="1">
                <a:solidFill>
                  <a:schemeClr val="tx1"/>
                </a:solidFill>
                <a:latin typeface="+mn-lt"/>
                <a:ea typeface="+mn-ea"/>
                <a:cs typeface="Arial" panose="020B0604020202020204" pitchFamily="34" charset="0"/>
              </a:rPr>
              <a:t> tab and set tick mark next to </a:t>
            </a:r>
            <a:r>
              <a:rPr lang="en-GB" altLang="da-DK" sz="1000" b="0" kern="1200" noProof="1">
                <a:solidFill>
                  <a:schemeClr val="accent1"/>
                </a:solidFill>
                <a:latin typeface="+mn-lt"/>
                <a:ea typeface="+mn-ea"/>
                <a:cs typeface="Arial" panose="020B0604020202020204" pitchFamily="34" charset="0"/>
              </a:rPr>
              <a:t>Guides</a:t>
            </a:r>
          </a:p>
          <a:p>
            <a:pPr eaLnBrk="1" hangingPunct="1">
              <a:spcAft>
                <a:spcPts val="600"/>
              </a:spcAft>
              <a:defRPr/>
            </a:pPr>
            <a:r>
              <a:rPr lang="en-GB" altLang="da-DK" sz="1000" b="0" kern="1200" noProof="1">
                <a:solidFill>
                  <a:schemeClr val="accent1"/>
                </a:solidFill>
                <a:latin typeface="+mn-lt"/>
                <a:ea typeface="+mn-ea"/>
                <a:cs typeface="Arial" panose="020B0604020202020204" pitchFamily="34" charset="0"/>
              </a:rPr>
              <a:t>Hint: Alt + F9 </a:t>
            </a:r>
            <a:r>
              <a:rPr lang="en-GB" altLang="da-DK" sz="1000" b="0" kern="1200" noProof="1">
                <a:solidFill>
                  <a:schemeClr val="tx1"/>
                </a:solidFill>
                <a:latin typeface="+mn-lt"/>
                <a:ea typeface="+mn-ea"/>
                <a:cs typeface="Arial" panose="020B0604020202020204" pitchFamily="34" charset="0"/>
              </a:rPr>
              <a:t>for quick view of guides</a:t>
            </a:r>
            <a:br>
              <a:rPr lang="en-GB" altLang="da-DK" sz="1000" b="0" kern="1200" noProof="1">
                <a:solidFill>
                  <a:schemeClr val="tx1"/>
                </a:solidFill>
                <a:latin typeface="+mn-lt"/>
                <a:ea typeface="+mn-ea"/>
                <a:cs typeface="Arial" panose="020B0604020202020204" pitchFamily="34" charset="0"/>
              </a:rPr>
            </a:br>
            <a:r>
              <a:rPr lang="en-GB" altLang="da-DK" sz="1000" b="0" kern="1200" noProof="1">
                <a:solidFill>
                  <a:schemeClr val="accent1"/>
                </a:solidFill>
                <a:latin typeface="+mn-lt"/>
                <a:ea typeface="+mn-ea"/>
                <a:cs typeface="Arial" panose="020B0604020202020204" pitchFamily="34" charset="0"/>
              </a:rPr>
              <a:t>Mac: </a:t>
            </a:r>
            <a:r>
              <a:rPr lang="en-GB" sz="1000" b="0" i="0" dirty="0">
                <a:solidFill>
                  <a:srgbClr val="333333"/>
                </a:solidFill>
                <a:effectLst/>
                <a:latin typeface="+mn-lt"/>
              </a:rPr>
              <a:t>⌘ </a:t>
            </a:r>
            <a:r>
              <a:rPr lang="en-GB" altLang="da-DK" sz="1000" b="0" kern="1200" noProof="1">
                <a:solidFill>
                  <a:schemeClr val="tx1"/>
                </a:solidFill>
                <a:latin typeface="+mn-lt"/>
                <a:ea typeface="+mn-ea"/>
                <a:cs typeface="Arial" panose="020B0604020202020204" pitchFamily="34" charset="0"/>
              </a:rPr>
              <a:t>+ option + ctrl + G</a:t>
            </a:r>
            <a:endParaRPr lang="en-GB" sz="1000" dirty="0">
              <a:latin typeface="+mn-lt"/>
              <a:ea typeface="Arial" panose="020B0604020202020204" pitchFamily="34" charset="0"/>
            </a:endParaRPr>
          </a:p>
          <a:p>
            <a:pPr marL="0" indent="0">
              <a:spcAft>
                <a:spcPts val="600"/>
              </a:spcAft>
              <a:buFont typeface="+mj-lt"/>
              <a:buNone/>
            </a:pPr>
            <a:br>
              <a:rPr lang="en-GB" altLang="da-DK" sz="1000" b="0" kern="1200" noProof="1">
                <a:solidFill>
                  <a:schemeClr val="tx1"/>
                </a:solidFill>
                <a:latin typeface="Arial" charset="0"/>
                <a:ea typeface="+mn-ea"/>
                <a:cs typeface="Arial" panose="020B0604020202020204" pitchFamily="34" charset="0"/>
              </a:rPr>
            </a:br>
            <a:endParaRPr lang="en-GB" sz="1000" dirty="0">
              <a:latin typeface="+mn-lt"/>
              <a:ea typeface="Arial" panose="020B0604020202020204" pitchFamily="34" charset="0"/>
            </a:endParaRPr>
          </a:p>
        </p:txBody>
      </p:sp>
      <p:sp>
        <p:nvSpPr>
          <p:cNvPr id="31" name="Text Box 3">
            <a:extLst>
              <a:ext uri="{FF2B5EF4-FFF2-40B4-BE49-F238E27FC236}">
                <a16:creationId xmlns:a16="http://schemas.microsoft.com/office/drawing/2014/main" id="{F569F601-11CF-4F09-9ACA-29DB61293B18}"/>
              </a:ext>
            </a:extLst>
          </p:cNvPr>
          <p:cNvSpPr txBox="1">
            <a:spLocks noChangeArrowheads="1"/>
          </p:cNvSpPr>
          <p:nvPr userDrawn="1"/>
        </p:nvSpPr>
        <p:spPr bwMode="auto">
          <a:xfrm>
            <a:off x="4359275" y="1556270"/>
            <a:ext cx="347345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Pictures</a:t>
            </a:r>
            <a:endParaRPr lang="en-GB" sz="1200" b="1" noProof="1">
              <a:solidFill>
                <a:schemeClr val="accent1"/>
              </a:solidFill>
              <a:latin typeface="Arial" panose="020B0604020202020204" pitchFamily="34" charset="0"/>
              <a:cs typeface="Arial" panose="020B0604020202020204" pitchFamily="34" charset="0"/>
            </a:endParaRPr>
          </a:p>
          <a:p>
            <a:pPr marL="0" lvl="0" indent="0" algn="l" defTabSz="914400" rtl="0" eaLnBrk="1" latinLnBrk="0" hangingPunct="1">
              <a:lnSpc>
                <a:spcPct val="100000"/>
              </a:lnSpc>
              <a:spcBef>
                <a:spcPts val="0"/>
              </a:spcBef>
              <a:spcAft>
                <a:spcPts val="0"/>
              </a:spcAft>
              <a:buClr>
                <a:srgbClr val="000000"/>
              </a:buClr>
              <a:buSzPct val="100000"/>
              <a:buFont typeface="+mj-lt"/>
              <a:buNone/>
              <a:defRPr/>
            </a:pPr>
            <a:r>
              <a:rPr lang="en-GB" altLang="da-DK" sz="1050" b="0" i="0" u="none" kern="1200" cap="none" noProof="1">
                <a:solidFill>
                  <a:srgbClr val="000000"/>
                </a:solidFill>
                <a:latin typeface="Times New Roman" panose="02020603050405020304" pitchFamily="18" charset="0"/>
                <a:ea typeface="+mn-ea"/>
                <a:cs typeface="+mn-cs"/>
              </a:rPr>
              <a:t>On slides with picture placeholder click icon, </a:t>
            </a:r>
            <a:br>
              <a:rPr lang="en-GB" altLang="da-DK" sz="1050" b="0" i="0" u="none" kern="1200" cap="none" noProof="1">
                <a:solidFill>
                  <a:srgbClr val="000000"/>
                </a:solidFill>
                <a:latin typeface="Times New Roman" panose="02020603050405020304" pitchFamily="18" charset="0"/>
                <a:ea typeface="+mn-ea"/>
                <a:cs typeface="+mn-cs"/>
              </a:rPr>
            </a:br>
            <a:r>
              <a:rPr lang="en-GB" altLang="da-DK" sz="1050" b="0" i="0" u="none" kern="1200" cap="none" noProof="1">
                <a:solidFill>
                  <a:srgbClr val="000000"/>
                </a:solidFill>
                <a:latin typeface="Times New Roman" panose="02020603050405020304" pitchFamily="18" charset="0"/>
                <a:ea typeface="+mn-ea"/>
                <a:cs typeface="+mn-cs"/>
              </a:rPr>
              <a:t>s</a:t>
            </a:r>
            <a:r>
              <a:rPr lang="en-GB" altLang="da-DK" sz="1050" b="0" i="0" u="none" cap="none" noProof="1">
                <a:solidFill>
                  <a:srgbClr val="000000"/>
                </a:solidFill>
                <a:latin typeface="Times New Roman" panose="02020603050405020304" pitchFamily="18" charset="0"/>
                <a:ea typeface="+mn-ea"/>
                <a:cs typeface="+mn-cs"/>
              </a:rPr>
              <a:t>elect </a:t>
            </a:r>
            <a:r>
              <a:rPr lang="en-GB" altLang="da-DK" sz="1000" b="0" kern="1200" noProof="1">
                <a:solidFill>
                  <a:schemeClr val="accent1"/>
                </a:solidFill>
                <a:latin typeface="+mn-lt"/>
                <a:ea typeface="+mn-ea"/>
                <a:cs typeface="Arial" panose="020B0604020202020204" pitchFamily="34" charset="0"/>
              </a:rPr>
              <a:t>Image</a:t>
            </a:r>
            <a:r>
              <a:rPr lang="en-GB" altLang="da-DK" sz="1050" b="1" i="0" u="none" cap="none" noProof="1">
                <a:solidFill>
                  <a:srgbClr val="000000"/>
                </a:solidFill>
                <a:latin typeface="Times New Roman" panose="02020603050405020304" pitchFamily="18" charset="0"/>
                <a:ea typeface="+mn-ea"/>
                <a:cs typeface="+mn-cs"/>
              </a:rPr>
              <a:t> </a:t>
            </a:r>
            <a:r>
              <a:rPr lang="en-GB" altLang="da-DK" sz="1000" b="0" kern="1200" noProof="1">
                <a:solidFill>
                  <a:schemeClr val="accent1"/>
                </a:solidFill>
                <a:latin typeface="+mn-lt"/>
                <a:ea typeface="+mn-ea"/>
                <a:cs typeface="Arial" panose="020B0604020202020204" pitchFamily="34" charset="0"/>
              </a:rPr>
              <a:t>Tools</a:t>
            </a:r>
            <a:r>
              <a:rPr lang="en-GB" altLang="da-DK" sz="1050" b="1" i="0" u="none" cap="none" noProof="1">
                <a:solidFill>
                  <a:srgbClr val="000000"/>
                </a:solidFill>
                <a:latin typeface="Times New Roman" panose="02020603050405020304" pitchFamily="18" charset="0"/>
                <a:ea typeface="+mn-ea"/>
                <a:cs typeface="+mn-cs"/>
              </a:rPr>
              <a:t> </a:t>
            </a:r>
            <a:r>
              <a:rPr lang="en-GB" altLang="da-DK" sz="1050" b="0" i="0" u="none" cap="none" noProof="1">
                <a:solidFill>
                  <a:srgbClr val="000000"/>
                </a:solidFill>
                <a:latin typeface="Times New Roman" panose="02020603050405020304" pitchFamily="18" charset="0"/>
                <a:ea typeface="+mn-ea"/>
                <a:cs typeface="+mn-cs"/>
              </a:rPr>
              <a:t>options on Templafy ribbon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and select </a:t>
            </a:r>
            <a:r>
              <a:rPr lang="en-GB" altLang="da-DK" sz="1000" b="0" kern="1200" noProof="1">
                <a:solidFill>
                  <a:schemeClr val="accent1"/>
                </a:solidFill>
                <a:latin typeface="+mn-lt"/>
                <a:ea typeface="+mn-ea"/>
                <a:cs typeface="Arial" panose="020B0604020202020204" pitchFamily="34" charset="0"/>
              </a:rPr>
              <a:t>Insert</a:t>
            </a:r>
            <a:r>
              <a:rPr lang="en-GB" altLang="da-DK" sz="1050" b="1" i="0" u="none" cap="none" noProof="1">
                <a:solidFill>
                  <a:srgbClr val="000000"/>
                </a:solidFill>
                <a:latin typeface="Times New Roman" panose="02020603050405020304" pitchFamily="18" charset="0"/>
                <a:ea typeface="+mn-ea"/>
                <a:cs typeface="+mn-cs"/>
              </a:rPr>
              <a:t> </a:t>
            </a:r>
            <a:r>
              <a:rPr lang="en-GB" altLang="da-DK" sz="1050" b="0" i="0" u="none" cap="none" noProof="1">
                <a:solidFill>
                  <a:srgbClr val="000000"/>
                </a:solidFill>
                <a:latin typeface="Times New Roman" panose="02020603050405020304" pitchFamily="18" charset="0"/>
                <a:ea typeface="+mn-ea"/>
                <a:cs typeface="+mn-cs"/>
              </a:rPr>
              <a:t>or </a:t>
            </a:r>
            <a:r>
              <a:rPr lang="en-GB" altLang="da-DK" sz="1000" b="0" kern="1200" noProof="1">
                <a:solidFill>
                  <a:schemeClr val="accent1"/>
                </a:solidFill>
                <a:latin typeface="+mn-lt"/>
                <a:ea typeface="+mn-ea"/>
                <a:cs typeface="Arial" panose="020B0604020202020204" pitchFamily="34" charset="0"/>
              </a:rPr>
              <a:t>Paste</a:t>
            </a:r>
            <a:r>
              <a:rPr lang="en-GB" altLang="da-DK" sz="1050" b="0" i="0" u="none" cap="none" noProof="1">
                <a:solidFill>
                  <a:srgbClr val="000000"/>
                </a:solidFill>
                <a:latin typeface="Times New Roman" panose="02020603050405020304" pitchFamily="18" charset="0"/>
                <a:ea typeface="+mn-ea"/>
                <a:cs typeface="+mn-cs"/>
              </a:rPr>
              <a:t>. Then move the picture </a:t>
            </a:r>
            <a:br>
              <a:rPr lang="en-GB" altLang="da-DK" sz="1050" b="0" i="0" u="none" cap="none" noProof="1">
                <a:solidFill>
                  <a:srgbClr val="000000"/>
                </a:solidFill>
                <a:latin typeface="Times New Roman" panose="02020603050405020304" pitchFamily="18" charset="0"/>
                <a:ea typeface="+mn-ea"/>
                <a:cs typeface="+mn-cs"/>
              </a:rPr>
            </a:br>
            <a:r>
              <a:rPr lang="en-GB" altLang="da-DK" sz="1050" b="0" i="0" u="none" cap="none" noProof="1">
                <a:solidFill>
                  <a:srgbClr val="000000"/>
                </a:solidFill>
                <a:latin typeface="Times New Roman" panose="02020603050405020304" pitchFamily="18" charset="0"/>
                <a:ea typeface="+mn-ea"/>
                <a:cs typeface="+mn-cs"/>
              </a:rPr>
              <a:t>within the placeholder to focus. </a:t>
            </a:r>
            <a:endParaRPr lang="en-GB" altLang="da-DK" sz="1200" b="0" i="0" u="none" cap="none" noProof="1">
              <a:solidFill>
                <a:srgbClr val="000000"/>
              </a:solidFill>
              <a:latin typeface="Times New Roman" panose="02020603050405020304" pitchFamily="18" charset="0"/>
              <a:ea typeface="+mn-ea"/>
              <a:cs typeface="+mn-cs"/>
            </a:endParaRPr>
          </a:p>
          <a:p>
            <a:pPr eaLnBrk="1" hangingPunct="1">
              <a:spcBef>
                <a:spcPts val="1200"/>
              </a:spcBef>
              <a:spcAft>
                <a:spcPts val="600"/>
              </a:spcAft>
              <a:defRPr/>
            </a:pPr>
            <a:r>
              <a:rPr lang="en-GB" sz="900" b="0" i="0" noProof="1">
                <a:solidFill>
                  <a:schemeClr val="accent1"/>
                </a:solidFill>
                <a:latin typeface="+mn-lt"/>
                <a:cs typeface="Arial" panose="020B0604020202020204" pitchFamily="34" charset="0"/>
              </a:rPr>
              <a:t>Crop picture</a:t>
            </a:r>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Click </a:t>
            </a:r>
            <a:r>
              <a:rPr lang="en-GB" altLang="da-DK" sz="1000" b="0" kern="1200" noProof="1">
                <a:solidFill>
                  <a:schemeClr val="accent1"/>
                </a:solidFill>
                <a:latin typeface="+mn-lt"/>
                <a:ea typeface="+mn-ea"/>
                <a:cs typeface="Arial" panose="020B0604020202020204" pitchFamily="34" charset="0"/>
              </a:rPr>
              <a:t>Crop</a:t>
            </a:r>
            <a:r>
              <a:rPr lang="en-GB" altLang="da-DK" sz="1000" b="0" noProof="1">
                <a:solidFill>
                  <a:schemeClr val="tx1"/>
                </a:solidFill>
                <a:latin typeface="+mn-lt"/>
                <a:cs typeface="Arial" panose="020B0604020202020204" pitchFamily="34" charset="0"/>
              </a:rPr>
              <a:t> to change size or focus of the picture</a:t>
            </a:r>
          </a:p>
          <a:p>
            <a:pPr marL="144000" indent="-144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If you want to scale the picture, hold </a:t>
            </a:r>
            <a:r>
              <a:rPr lang="en-GB" altLang="da-DK" sz="1000" b="0" kern="1200" noProof="1">
                <a:solidFill>
                  <a:schemeClr val="accent1"/>
                </a:solidFill>
                <a:latin typeface="+mn-lt"/>
                <a:ea typeface="+mn-ea"/>
                <a:cs typeface="Arial" panose="020B0604020202020204" pitchFamily="34" charset="0"/>
              </a:rPr>
              <a:t>SHIFT</a:t>
            </a:r>
            <a:r>
              <a:rPr lang="en-GB" altLang="da-DK" sz="1000" b="0" noProof="1">
                <a:solidFill>
                  <a:schemeClr val="tx1"/>
                </a:solidFill>
                <a:latin typeface="+mn-lt"/>
                <a:cs typeface="Arial" panose="020B0604020202020204" pitchFamily="34" charset="0"/>
              </a:rPr>
              <a:t>-key down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while 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000" b="0" kern="1200" noProof="1">
                <a:solidFill>
                  <a:schemeClr val="accent1"/>
                </a:solidFill>
                <a:latin typeface="+mn-lt"/>
                <a:ea typeface="+mn-ea"/>
                <a:cs typeface="Arial" panose="020B0604020202020204" pitchFamily="34" charset="0"/>
              </a:rPr>
              <a:t>Hint: </a:t>
            </a:r>
            <a:r>
              <a:rPr lang="en-GB" altLang="da-DK" sz="1000" b="0" noProof="1">
                <a:solidFill>
                  <a:schemeClr val="tx1"/>
                </a:solidFill>
                <a:latin typeface="+mn-lt"/>
                <a:cs typeface="Arial" panose="020B0604020202020204" pitchFamily="34" charset="0"/>
              </a:rPr>
              <a:t>If you delete the picture and insert a new one, the picture may lie in front of the text or graphic. If this happens, select the picture, right-click and choose </a:t>
            </a:r>
            <a:r>
              <a:rPr lang="en-GB" altLang="da-DK" sz="1000" b="0" kern="1200" noProof="1">
                <a:solidFill>
                  <a:schemeClr val="accent1"/>
                </a:solidFill>
                <a:latin typeface="+mn-lt"/>
                <a:ea typeface="+mn-ea"/>
                <a:cs typeface="Arial" panose="020B0604020202020204" pitchFamily="34" charset="0"/>
              </a:rPr>
              <a:t>Send to Back</a:t>
            </a: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Accessibility</a:t>
            </a:r>
          </a:p>
          <a:p>
            <a:pPr eaLnBrk="1" hangingPunct="1">
              <a:spcAft>
                <a:spcPts val="600"/>
              </a:spcAft>
              <a:defRPr/>
            </a:pPr>
            <a:r>
              <a:rPr lang="en-GB" altLang="da-DK" sz="1000" b="0" noProof="1">
                <a:solidFill>
                  <a:schemeClr val="tx1"/>
                </a:solidFill>
                <a:latin typeface="+mn-lt"/>
                <a:cs typeface="Arial" panose="020B0604020202020204" pitchFamily="34" charset="0"/>
              </a:rPr>
              <a:t>Keep the audience engaged with the simple rule of one concept per slide</a:t>
            </a:r>
          </a:p>
          <a:p>
            <a:pPr eaLnBrk="1" hangingPunct="1">
              <a:spcAft>
                <a:spcPts val="600"/>
              </a:spcAft>
              <a:defRPr/>
            </a:pPr>
            <a:r>
              <a:rPr lang="en-GB" altLang="da-DK" sz="1000" b="0" noProof="1">
                <a:solidFill>
                  <a:schemeClr val="tx1"/>
                </a:solidFill>
                <a:latin typeface="+mn-lt"/>
                <a:cs typeface="Arial" panose="020B0604020202020204" pitchFamily="34" charset="0"/>
              </a:rPr>
              <a:t>Run the Accessibility Checker, found under the Review tab</a:t>
            </a:r>
          </a:p>
          <a:p>
            <a:pPr eaLnBrk="1" hangingPunct="1">
              <a:spcAft>
                <a:spcPts val="600"/>
              </a:spcAft>
              <a:defRPr/>
            </a:pPr>
            <a:r>
              <a:rPr lang="en-GB" altLang="da-DK" sz="1000" b="0" noProof="1">
                <a:solidFill>
                  <a:schemeClr val="tx1"/>
                </a:solidFill>
                <a:latin typeface="+mn-lt"/>
                <a:cs typeface="Arial" panose="020B0604020202020204" pitchFamily="34" charset="0"/>
              </a:rPr>
              <a:t>For charts and diagrams use the secondary colour palette in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the order shown in </a:t>
            </a:r>
            <a:r>
              <a:rPr lang="en-GB" altLang="da-DK" sz="1000" b="1" noProof="1">
                <a:solidFill>
                  <a:schemeClr val="tx1"/>
                </a:solidFill>
                <a:latin typeface="+mn-lt"/>
                <a:cs typeface="Arial" panose="020B0604020202020204" pitchFamily="34" charset="0"/>
              </a:rPr>
              <a:t>Custom Colours</a:t>
            </a:r>
            <a:r>
              <a:rPr lang="en-GB" altLang="da-DK" sz="1000" b="0" noProof="1">
                <a:solidFill>
                  <a:schemeClr val="tx1"/>
                </a:solidFill>
                <a:latin typeface="+mn-lt"/>
                <a:cs typeface="Arial" panose="020B0604020202020204" pitchFamily="34" charset="0"/>
              </a:rPr>
              <a:t> to make provision for colour blindness</a:t>
            </a:r>
            <a:endParaRPr lang="en-GB" altLang="da-DK" sz="1000" b="0" kern="1200" noProof="1">
              <a:solidFill>
                <a:schemeClr val="tx1"/>
              </a:solidFill>
              <a:latin typeface="Arial" charset="0"/>
              <a:ea typeface="+mn-ea"/>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p:txBody>
      </p:sp>
      <p:sp>
        <p:nvSpPr>
          <p:cNvPr id="32" name="Text Box 4">
            <a:extLst>
              <a:ext uri="{FF2B5EF4-FFF2-40B4-BE49-F238E27FC236}">
                <a16:creationId xmlns:a16="http://schemas.microsoft.com/office/drawing/2014/main" id="{2682DB02-2CDA-471F-B752-2FCF9D501612}"/>
              </a:ext>
            </a:extLst>
          </p:cNvPr>
          <p:cNvSpPr txBox="1">
            <a:spLocks noChangeArrowheads="1"/>
          </p:cNvSpPr>
          <p:nvPr userDrawn="1"/>
        </p:nvSpPr>
        <p:spPr bwMode="auto">
          <a:xfrm>
            <a:off x="8057481" y="1561190"/>
            <a:ext cx="3473450" cy="3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1" dirty="0">
                <a:solidFill>
                  <a:schemeClr val="accent1"/>
                </a:solidFill>
                <a:latin typeface="Arial" panose="020B0604020202020204" pitchFamily="34" charset="0"/>
                <a:cs typeface="Arial" panose="020B0604020202020204" pitchFamily="34" charset="0"/>
              </a:rPr>
              <a:t>Header and footer</a:t>
            </a:r>
            <a:endParaRPr lang="en-GB" altLang="da-DK" sz="1200" b="1" noProof="1">
              <a:solidFill>
                <a:schemeClr val="accent1"/>
              </a:solidFill>
              <a:latin typeface="Arial" panose="020B0604020202020204" pitchFamily="34" charset="0"/>
              <a:cs typeface="Arial" panose="020B0604020202020204" pitchFamily="34" charset="0"/>
            </a:endParaRPr>
          </a:p>
          <a:p>
            <a:pPr eaLnBrk="1" hangingPunct="1">
              <a:spcAft>
                <a:spcPts val="600"/>
              </a:spcAft>
              <a:defRPr/>
            </a:pPr>
            <a:r>
              <a:rPr lang="en-GB" altLang="da-DK" sz="10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1000" b="0" noProof="1">
                <a:solidFill>
                  <a:schemeClr val="tx1"/>
                </a:solidFill>
                <a:latin typeface="+mn-lt"/>
                <a:cs typeface="Arial" panose="020B0604020202020204" pitchFamily="34" charset="0"/>
              </a:rPr>
              <a:t>Click on </a:t>
            </a:r>
            <a:r>
              <a:rPr lang="en-GB" altLang="da-DK" sz="1000" b="0" kern="1200" noProof="1">
                <a:solidFill>
                  <a:schemeClr val="accent1"/>
                </a:solidFill>
                <a:latin typeface="+mn-lt"/>
                <a:ea typeface="+mn-ea"/>
                <a:cs typeface="Arial" panose="020B0604020202020204" pitchFamily="34" charset="0"/>
              </a:rPr>
              <a:t>Header and Footer </a:t>
            </a:r>
            <a:r>
              <a:rPr lang="en-GB" altLang="da-DK" sz="1000" b="0" noProof="1">
                <a:solidFill>
                  <a:schemeClr val="tx1"/>
                </a:solidFill>
                <a:latin typeface="+mn-lt"/>
                <a:cs typeface="Arial" panose="020B0604020202020204" pitchFamily="34" charset="0"/>
              </a:rPr>
              <a:t>in the </a:t>
            </a:r>
            <a:r>
              <a:rPr lang="en-GB" altLang="da-DK" sz="1000" b="0" kern="1200" noProof="1">
                <a:solidFill>
                  <a:schemeClr val="accent1"/>
                </a:solidFill>
                <a:latin typeface="+mn-lt"/>
                <a:ea typeface="+mn-ea"/>
                <a:cs typeface="Arial" panose="020B0604020202020204" pitchFamily="34" charset="0"/>
              </a:rPr>
              <a:t>Insert</a:t>
            </a:r>
            <a:r>
              <a:rPr lang="en-GB" altLang="da-DK" sz="1000" b="0" noProof="1">
                <a:solidFill>
                  <a:schemeClr val="tx1"/>
                </a:solidFill>
                <a:latin typeface="+mn-lt"/>
                <a:cs typeface="Arial" panose="020B0604020202020204" pitchFamily="34" charset="0"/>
              </a:rPr>
              <a:t> tab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(write the desired text, click date or page number from or to)</a:t>
            </a:r>
          </a:p>
          <a:p>
            <a:pPr eaLnBrk="1" hangingPunct="1">
              <a:spcAft>
                <a:spcPts val="600"/>
              </a:spcAft>
              <a:defRPr/>
            </a:pPr>
            <a:r>
              <a:rPr lang="en-GB" altLang="da-DK" sz="1000" b="0" noProof="1">
                <a:solidFill>
                  <a:schemeClr val="tx1"/>
                </a:solidFill>
                <a:latin typeface="+mn-lt"/>
                <a:cs typeface="Arial" panose="020B0604020202020204" pitchFamily="34" charset="0"/>
              </a:rPr>
              <a:t>Click </a:t>
            </a:r>
            <a:r>
              <a:rPr lang="en-GB" altLang="da-DK" sz="1000" b="0" kern="1200" noProof="1">
                <a:solidFill>
                  <a:schemeClr val="accent1"/>
                </a:solidFill>
                <a:latin typeface="+mn-lt"/>
                <a:ea typeface="+mn-ea"/>
                <a:cs typeface="Arial" panose="020B0604020202020204" pitchFamily="34" charset="0"/>
              </a:rPr>
              <a:t>Apply</a:t>
            </a:r>
            <a:r>
              <a:rPr lang="en-GB" altLang="da-DK" sz="1000" b="1" noProof="1">
                <a:solidFill>
                  <a:schemeClr val="tx1"/>
                </a:solidFill>
                <a:latin typeface="+mn-lt"/>
                <a:cs typeface="Arial" panose="020B0604020202020204" pitchFamily="34" charset="0"/>
              </a:rPr>
              <a:t> </a:t>
            </a:r>
            <a:r>
              <a:rPr lang="en-GB" altLang="da-DK" sz="1000" b="0" kern="1200" noProof="1">
                <a:solidFill>
                  <a:schemeClr val="accent1"/>
                </a:solidFill>
                <a:latin typeface="+mn-lt"/>
                <a:ea typeface="+mn-ea"/>
                <a:cs typeface="Arial" panose="020B0604020202020204" pitchFamily="34" charset="0"/>
              </a:rPr>
              <a:t>to</a:t>
            </a:r>
            <a:r>
              <a:rPr lang="en-GB" altLang="da-DK" sz="1000" b="1" noProof="1">
                <a:solidFill>
                  <a:schemeClr val="tx1"/>
                </a:solidFill>
                <a:latin typeface="+mn-lt"/>
                <a:cs typeface="Arial" panose="020B0604020202020204" pitchFamily="34" charset="0"/>
              </a:rPr>
              <a:t> </a:t>
            </a:r>
            <a:r>
              <a:rPr lang="en-GB" altLang="da-DK" sz="1000" b="0" kern="1200" noProof="1">
                <a:solidFill>
                  <a:schemeClr val="accent1"/>
                </a:solidFill>
                <a:latin typeface="+mn-lt"/>
                <a:ea typeface="+mn-ea"/>
                <a:cs typeface="Arial" panose="020B0604020202020204" pitchFamily="34" charset="0"/>
              </a:rPr>
              <a:t>All</a:t>
            </a:r>
            <a:r>
              <a:rPr lang="en-GB" altLang="da-DK" sz="1000" b="1" noProof="1">
                <a:solidFill>
                  <a:schemeClr val="tx1"/>
                </a:solidFill>
                <a:latin typeface="+mn-lt"/>
                <a:cs typeface="Arial" panose="020B0604020202020204" pitchFamily="34" charset="0"/>
              </a:rPr>
              <a:t> </a:t>
            </a:r>
            <a:r>
              <a:rPr lang="en-GB" altLang="da-DK" sz="1000" b="0" noProof="1">
                <a:solidFill>
                  <a:schemeClr val="tx1"/>
                </a:solidFill>
                <a:latin typeface="+mn-lt"/>
                <a:cs typeface="Arial" panose="020B0604020202020204" pitchFamily="34" charset="0"/>
              </a:rPr>
              <a:t>or </a:t>
            </a:r>
            <a:r>
              <a:rPr lang="en-GB" altLang="da-DK" sz="1000" b="0" kern="1200" noProof="1">
                <a:solidFill>
                  <a:schemeClr val="accent1"/>
                </a:solidFill>
                <a:latin typeface="+mn-lt"/>
                <a:ea typeface="+mn-ea"/>
                <a:cs typeface="Arial" panose="020B0604020202020204" pitchFamily="34" charset="0"/>
              </a:rPr>
              <a:t>Apply</a:t>
            </a:r>
            <a:r>
              <a:rPr lang="en-GB" altLang="da-DK" sz="10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endParaRPr lang="en-GB" altLang="da-DK" sz="8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Copy/paste content</a:t>
            </a:r>
          </a:p>
          <a:p>
            <a:pPr eaLnBrk="1" hangingPunct="1">
              <a:spcAft>
                <a:spcPts val="600"/>
              </a:spcAft>
              <a:defRPr/>
            </a:pPr>
            <a:r>
              <a:rPr lang="en-GB" altLang="da-DK" sz="1000" b="0" noProof="1">
                <a:solidFill>
                  <a:schemeClr val="tx1"/>
                </a:solidFill>
                <a:latin typeface="+mn-lt"/>
                <a:cs typeface="Arial" panose="020B0604020202020204" pitchFamily="34" charset="0"/>
              </a:rPr>
              <a:t>When copying old content to your new presentation, 2 options are available:</a:t>
            </a:r>
          </a:p>
          <a:p>
            <a:pPr marL="180000" indent="-180000" eaLnBrk="1" hangingPunct="1">
              <a:spcAft>
                <a:spcPts val="600"/>
              </a:spcAft>
              <a:buFont typeface="+mj-lt"/>
              <a:buAutoNum type="arabicPeriod"/>
              <a:defRPr/>
            </a:pPr>
            <a:r>
              <a:rPr lang="en-GB" altLang="da-DK" sz="1000" b="0" kern="1200" noProof="1">
                <a:solidFill>
                  <a:schemeClr val="accent1"/>
                </a:solidFill>
                <a:latin typeface="+mn-lt"/>
                <a:ea typeface="+mn-ea"/>
                <a:cs typeface="Arial" panose="020B0604020202020204" pitchFamily="34" charset="0"/>
              </a:rPr>
              <a:t>Best practice: </a:t>
            </a:r>
            <a:r>
              <a:rPr lang="en-GB" altLang="da-DK" sz="1000" b="0" noProof="1">
                <a:solidFill>
                  <a:schemeClr val="tx1"/>
                </a:solidFill>
                <a:latin typeface="+mn-lt"/>
                <a:cs typeface="Arial" panose="020B0604020202020204" pitchFamily="34" charset="0"/>
              </a:rPr>
              <a:t>Create a slide in your new presentation and copy </a:t>
            </a:r>
            <a:r>
              <a:rPr lang="en-GB" altLang="da-DK" sz="1000" b="0" kern="1200" noProof="1">
                <a:solidFill>
                  <a:schemeClr val="accent1"/>
                </a:solidFill>
                <a:latin typeface="+mn-lt"/>
                <a:ea typeface="+mn-ea"/>
                <a:cs typeface="Arial" panose="020B0604020202020204" pitchFamily="34" charset="0"/>
              </a:rPr>
              <a:t>one</a:t>
            </a:r>
            <a:r>
              <a:rPr lang="en-GB" altLang="da-DK" sz="1000" b="0" i="0" u="none" noProof="1">
                <a:solidFill>
                  <a:schemeClr val="tx1"/>
                </a:solidFill>
                <a:latin typeface="+mn-lt"/>
                <a:cs typeface="Arial" panose="020B0604020202020204" pitchFamily="34" charset="0"/>
              </a:rPr>
              <a:t> piece of content at a time (e.g. copy all text from </a:t>
            </a:r>
            <a:r>
              <a:rPr lang="en-GB" altLang="da-DK" sz="1000" b="0" kern="1200" noProof="1">
                <a:solidFill>
                  <a:schemeClr val="accent1"/>
                </a:solidFill>
                <a:latin typeface="+mn-lt"/>
                <a:ea typeface="+mn-ea"/>
                <a:cs typeface="Arial" panose="020B0604020202020204" pitchFamily="34" charset="0"/>
              </a:rPr>
              <a:t>one</a:t>
            </a:r>
            <a:r>
              <a:rPr lang="en-GB" altLang="da-DK" sz="1000" b="0" i="0" u="none" noProof="1">
                <a:solidFill>
                  <a:schemeClr val="tx1"/>
                </a:solidFill>
                <a:latin typeface="+mn-lt"/>
                <a:cs typeface="Arial" panose="020B0604020202020204" pitchFamily="34" charset="0"/>
              </a:rPr>
              <a:t> textbox)</a:t>
            </a:r>
            <a:endParaRPr lang="en-GB" altLang="da-DK" sz="1000" b="1" i="0" u="sng" noProof="1">
              <a:solidFill>
                <a:schemeClr val="tx1"/>
              </a:solidFill>
              <a:latin typeface="+mn-lt"/>
              <a:cs typeface="Arial" panose="020B0604020202020204" pitchFamily="34" charset="0"/>
            </a:endParaRPr>
          </a:p>
          <a:p>
            <a:pPr marL="180000" indent="-180000" eaLnBrk="1" hangingPunct="1">
              <a:spcAft>
                <a:spcPts val="600"/>
              </a:spcAft>
              <a:buFont typeface="+mj-lt"/>
              <a:buAutoNum type="arabicPeriod"/>
              <a:defRPr/>
            </a:pPr>
            <a:r>
              <a:rPr lang="en-GB" altLang="da-DK" sz="100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p>
          <a:p>
            <a:pPr eaLnBrk="1" hangingPunct="1">
              <a:spcAft>
                <a:spcPts val="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200" b="1" noProof="1">
                <a:solidFill>
                  <a:schemeClr val="accent1"/>
                </a:solidFill>
                <a:latin typeface="Arial" panose="020B0604020202020204" pitchFamily="34" charset="0"/>
                <a:cs typeface="Arial" panose="020B0604020202020204" pitchFamily="34" charset="0"/>
              </a:rPr>
              <a:t>Colours and order of use</a:t>
            </a:r>
          </a:p>
          <a:p>
            <a:pPr eaLnBrk="1" hangingPunct="1">
              <a:spcAft>
                <a:spcPts val="600"/>
              </a:spcAft>
              <a:defRPr/>
            </a:pPr>
            <a:r>
              <a:rPr lang="en-GB" altLang="da-DK" sz="1000" b="0" noProof="1">
                <a:solidFill>
                  <a:schemeClr val="tx1"/>
                </a:solidFill>
                <a:latin typeface="+mn-lt"/>
                <a:cs typeface="Arial" panose="020B0604020202020204" pitchFamily="34" charset="0"/>
              </a:rPr>
              <a:t>Where one or two colours adequately convey the </a:t>
            </a:r>
            <a:br>
              <a:rPr lang="en-GB" altLang="da-DK" sz="1000" b="0" noProof="1">
                <a:solidFill>
                  <a:schemeClr val="tx1"/>
                </a:solidFill>
                <a:latin typeface="+mn-lt"/>
                <a:cs typeface="Arial" panose="020B0604020202020204" pitchFamily="34" charset="0"/>
              </a:rPr>
            </a:br>
            <a:r>
              <a:rPr lang="en-GB" altLang="da-DK" sz="1000" b="0" noProof="1">
                <a:solidFill>
                  <a:schemeClr val="tx1"/>
                </a:solidFill>
                <a:latin typeface="+mn-lt"/>
                <a:cs typeface="Arial" panose="020B0604020202020204" pitchFamily="34" charset="0"/>
              </a:rPr>
              <a:t>information, then the primary palette should be used</a:t>
            </a:r>
            <a:endParaRPr lang="en-GB" altLang="da-DK" sz="1000" b="1" noProof="1">
              <a:solidFill>
                <a:schemeClr val="tx1"/>
              </a:solidFill>
              <a:latin typeface="+mn-lt"/>
              <a:cs typeface="Arial" panose="020B0604020202020204" pitchFamily="34" charset="0"/>
            </a:endParaRPr>
          </a:p>
        </p:txBody>
      </p:sp>
      <p:pic>
        <p:nvPicPr>
          <p:cNvPr id="33" name="Picture 32">
            <a:extLst>
              <a:ext uri="{FF2B5EF4-FFF2-40B4-BE49-F238E27FC236}">
                <a16:creationId xmlns:a16="http://schemas.microsoft.com/office/drawing/2014/main" id="{FBB584EE-8C00-4508-B274-AFA10B3ABBEE}"/>
              </a:ext>
            </a:extLst>
          </p:cNvPr>
          <p:cNvPicPr>
            <a:picLocks noChangeAspect="1"/>
          </p:cNvPicPr>
          <p:nvPr userDrawn="1"/>
        </p:nvPicPr>
        <p:blipFill>
          <a:blip r:embed="rId2"/>
          <a:stretch>
            <a:fillRect/>
          </a:stretch>
        </p:blipFill>
        <p:spPr>
          <a:xfrm>
            <a:off x="3644742" y="4676636"/>
            <a:ext cx="475428" cy="176762"/>
          </a:xfrm>
          <a:prstGeom prst="rect">
            <a:avLst/>
          </a:prstGeom>
        </p:spPr>
      </p:pic>
      <p:pic>
        <p:nvPicPr>
          <p:cNvPr id="35" name="Picture 16">
            <a:extLst>
              <a:ext uri="{FF2B5EF4-FFF2-40B4-BE49-F238E27FC236}">
                <a16:creationId xmlns:a16="http://schemas.microsoft.com/office/drawing/2014/main" id="{41BC802C-A869-4D85-92E3-B3EBC84B5E76}"/>
              </a:ext>
            </a:extLst>
          </p:cNvPr>
          <p:cNvPicPr>
            <a:picLocks noChangeAspect="1"/>
          </p:cNvPicPr>
          <p:nvPr userDrawn="1"/>
        </p:nvPicPr>
        <p:blipFill>
          <a:blip r:embed="rId3"/>
          <a:stretch>
            <a:fillRect/>
          </a:stretch>
        </p:blipFill>
        <p:spPr>
          <a:xfrm>
            <a:off x="3805638" y="3988871"/>
            <a:ext cx="328881" cy="505501"/>
          </a:xfrm>
          <a:prstGeom prst="rect">
            <a:avLst/>
          </a:prstGeom>
        </p:spPr>
      </p:pic>
      <p:pic>
        <p:nvPicPr>
          <p:cNvPr id="36" name="Picture 20">
            <a:extLst>
              <a:ext uri="{FF2B5EF4-FFF2-40B4-BE49-F238E27FC236}">
                <a16:creationId xmlns:a16="http://schemas.microsoft.com/office/drawing/2014/main" id="{F7E1D6D1-B653-444A-A572-F87B91C8552B}"/>
              </a:ext>
            </a:extLst>
          </p:cNvPr>
          <p:cNvPicPr>
            <a:picLocks noChangeAspect="1"/>
          </p:cNvPicPr>
          <p:nvPr userDrawn="1"/>
        </p:nvPicPr>
        <p:blipFill>
          <a:blip r:embed="rId4"/>
          <a:stretch>
            <a:fillRect/>
          </a:stretch>
        </p:blipFill>
        <p:spPr>
          <a:xfrm>
            <a:off x="3644742" y="3256159"/>
            <a:ext cx="538465" cy="172841"/>
          </a:xfrm>
          <a:prstGeom prst="rect">
            <a:avLst/>
          </a:prstGeom>
        </p:spPr>
      </p:pic>
      <p:pic>
        <p:nvPicPr>
          <p:cNvPr id="37" name="Picture 19">
            <a:extLst>
              <a:ext uri="{FF2B5EF4-FFF2-40B4-BE49-F238E27FC236}">
                <a16:creationId xmlns:a16="http://schemas.microsoft.com/office/drawing/2014/main" id="{A91EB139-9D90-427B-9229-AFB288306F92}"/>
              </a:ext>
            </a:extLst>
          </p:cNvPr>
          <p:cNvPicPr>
            <a:picLocks noChangeAspect="1"/>
          </p:cNvPicPr>
          <p:nvPr userDrawn="1"/>
        </p:nvPicPr>
        <p:blipFill>
          <a:blip r:embed="rId5"/>
          <a:stretch>
            <a:fillRect/>
          </a:stretch>
        </p:blipFill>
        <p:spPr>
          <a:xfrm>
            <a:off x="7514612" y="2732345"/>
            <a:ext cx="313788" cy="543900"/>
          </a:xfrm>
          <a:prstGeom prst="rect">
            <a:avLst/>
          </a:prstGeom>
        </p:spPr>
      </p:pic>
      <p:pic>
        <p:nvPicPr>
          <p:cNvPr id="38" name="Picture 12">
            <a:extLst>
              <a:ext uri="{FF2B5EF4-FFF2-40B4-BE49-F238E27FC236}">
                <a16:creationId xmlns:a16="http://schemas.microsoft.com/office/drawing/2014/main" id="{9302297C-8714-4F04-80C4-D88FCB711B81}"/>
              </a:ext>
            </a:extLst>
          </p:cNvPr>
          <p:cNvPicPr>
            <a:picLocks noChangeAspect="1"/>
          </p:cNvPicPr>
          <p:nvPr userDrawn="1"/>
        </p:nvPicPr>
        <p:blipFill>
          <a:blip r:embed="rId6"/>
          <a:stretch>
            <a:fillRect/>
          </a:stretch>
        </p:blipFill>
        <p:spPr>
          <a:xfrm>
            <a:off x="11154895" y="2350953"/>
            <a:ext cx="378293" cy="543366"/>
          </a:xfrm>
          <a:prstGeom prst="rect">
            <a:avLst/>
          </a:prstGeom>
        </p:spPr>
      </p:pic>
      <p:pic>
        <p:nvPicPr>
          <p:cNvPr id="39" name="Picture 38">
            <a:extLst>
              <a:ext uri="{FF2B5EF4-FFF2-40B4-BE49-F238E27FC236}">
                <a16:creationId xmlns:a16="http://schemas.microsoft.com/office/drawing/2014/main" id="{0E3E34AB-E599-431C-B998-23EB2D866138}"/>
              </a:ext>
            </a:extLst>
          </p:cNvPr>
          <p:cNvPicPr>
            <a:picLocks noChangeAspect="1"/>
          </p:cNvPicPr>
          <p:nvPr userDrawn="1"/>
        </p:nvPicPr>
        <p:blipFill>
          <a:blip r:embed="rId7"/>
          <a:stretch>
            <a:fillRect/>
          </a:stretch>
        </p:blipFill>
        <p:spPr>
          <a:xfrm>
            <a:off x="654485" y="2558845"/>
            <a:ext cx="457143" cy="257143"/>
          </a:xfrm>
          <a:prstGeom prst="rect">
            <a:avLst/>
          </a:prstGeom>
        </p:spPr>
      </p:pic>
      <p:grpSp>
        <p:nvGrpSpPr>
          <p:cNvPr id="40" name="Group 39">
            <a:extLst>
              <a:ext uri="{FF2B5EF4-FFF2-40B4-BE49-F238E27FC236}">
                <a16:creationId xmlns:a16="http://schemas.microsoft.com/office/drawing/2014/main" id="{72902734-3D03-4C28-A006-0BEC608D23B2}"/>
              </a:ext>
            </a:extLst>
          </p:cNvPr>
          <p:cNvGrpSpPr/>
          <p:nvPr userDrawn="1"/>
        </p:nvGrpSpPr>
        <p:grpSpPr>
          <a:xfrm>
            <a:off x="11353188" y="5065031"/>
            <a:ext cx="180000" cy="608519"/>
            <a:chOff x="11353188" y="5592256"/>
            <a:chExt cx="180000" cy="608519"/>
          </a:xfrm>
        </p:grpSpPr>
        <p:sp>
          <p:nvSpPr>
            <p:cNvPr id="41" name="TextBox 40">
              <a:extLst>
                <a:ext uri="{FF2B5EF4-FFF2-40B4-BE49-F238E27FC236}">
                  <a16:creationId xmlns:a16="http://schemas.microsoft.com/office/drawing/2014/main" id="{38B58C93-1F46-455C-8D5F-F2CD48D279E9}"/>
                </a:ext>
              </a:extLst>
            </p:cNvPr>
            <p:cNvSpPr txBox="1"/>
            <p:nvPr userDrawn="1"/>
          </p:nvSpPr>
          <p:spPr>
            <a:xfrm>
              <a:off x="11353188" y="5807237"/>
              <a:ext cx="180000" cy="180000"/>
            </a:xfrm>
            <a:prstGeom prst="rect">
              <a:avLst/>
            </a:prstGeom>
            <a:solidFill>
              <a:schemeClr val="bg2"/>
            </a:solidFill>
            <a:ln w="3175">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17A2DB1B-A420-4B12-85ED-CF483E503527}"/>
                </a:ext>
              </a:extLst>
            </p:cNvPr>
            <p:cNvSpPr txBox="1"/>
            <p:nvPr userDrawn="1"/>
          </p:nvSpPr>
          <p:spPr>
            <a:xfrm>
              <a:off x="11353188" y="6020775"/>
              <a:ext cx="180000" cy="180000"/>
            </a:xfrm>
            <a:prstGeom prst="rect">
              <a:avLst/>
            </a:prstGeom>
            <a:solidFill>
              <a:schemeClr val="tx1"/>
            </a:solidFill>
            <a:ln>
              <a:solidFill>
                <a:schemeClr val="tx1"/>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5D0F578B-638A-4F2E-801D-451C157902C7}"/>
                </a:ext>
              </a:extLst>
            </p:cNvPr>
            <p:cNvSpPr txBox="1"/>
            <p:nvPr userDrawn="1"/>
          </p:nvSpPr>
          <p:spPr>
            <a:xfrm>
              <a:off x="11353188" y="5592256"/>
              <a:ext cx="180000" cy="180000"/>
            </a:xfrm>
            <a:prstGeom prst="rect">
              <a:avLst/>
            </a:prstGeom>
            <a:solidFill>
              <a:schemeClr val="accent1"/>
            </a:solidFill>
            <a:ln>
              <a:solidFill>
                <a:schemeClr val="tx2"/>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4" name="Title 2">
            <a:extLst>
              <a:ext uri="{FF2B5EF4-FFF2-40B4-BE49-F238E27FC236}">
                <a16:creationId xmlns:a16="http://schemas.microsoft.com/office/drawing/2014/main" id="{88AC562C-7CEE-4D41-9A95-F1606A2EBDEB}"/>
              </a:ext>
            </a:extLst>
          </p:cNvPr>
          <p:cNvSpPr>
            <a:spLocks noGrp="1"/>
          </p:cNvSpPr>
          <p:nvPr>
            <p:ph type="title" hasCustomPrompt="1"/>
          </p:nvPr>
        </p:nvSpPr>
        <p:spPr>
          <a:xfrm>
            <a:off x="658810" y="504000"/>
            <a:ext cx="7172327" cy="532800"/>
          </a:xfrm>
        </p:spPr>
        <p:txBody>
          <a:bodyPr/>
          <a:lstStyle>
            <a:lvl1pPr>
              <a:defRPr/>
            </a:lvl1pPr>
          </a:lstStyle>
          <a:p>
            <a:r>
              <a:rPr lang="en-GB" dirty="0"/>
              <a:t>Tips and Tricks: user guide</a:t>
            </a:r>
          </a:p>
        </p:txBody>
      </p:sp>
      <p:pic>
        <p:nvPicPr>
          <p:cNvPr id="2" name="Picture 1">
            <a:extLst>
              <a:ext uri="{FF2B5EF4-FFF2-40B4-BE49-F238E27FC236}">
                <a16:creationId xmlns:a16="http://schemas.microsoft.com/office/drawing/2014/main" id="{04E091B5-7F19-4FC3-BFBD-9868B3E235AB}"/>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3301231" y="1585888"/>
            <a:ext cx="873267" cy="1193899"/>
          </a:xfrm>
          <a:prstGeom prst="rect">
            <a:avLst/>
          </a:prstGeom>
        </p:spPr>
      </p:pic>
      <p:pic>
        <p:nvPicPr>
          <p:cNvPr id="6" name="Picture 5">
            <a:extLst>
              <a:ext uri="{FF2B5EF4-FFF2-40B4-BE49-F238E27FC236}">
                <a16:creationId xmlns:a16="http://schemas.microsoft.com/office/drawing/2014/main" id="{CAF5A0E2-DFA0-4F60-BCDA-05EE8CD09854}"/>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7127918" y="1787380"/>
            <a:ext cx="700482" cy="771465"/>
          </a:xfrm>
          <a:prstGeom prst="rect">
            <a:avLst/>
          </a:prstGeom>
        </p:spPr>
      </p:pic>
    </p:spTree>
    <p:extLst>
      <p:ext uri="{BB962C8B-B14F-4D97-AF65-F5344CB8AC3E}">
        <p14:creationId xmlns:p14="http://schemas.microsoft.com/office/powerpoint/2010/main" val="9603314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pSp>
        <p:nvGrpSpPr>
          <p:cNvPr id="3" name="SP Agenda Section" hidden="1"/>
          <p:cNvGrpSpPr/>
          <p:nvPr userDrawn="1"/>
        </p:nvGrpSpPr>
        <p:grpSpPr>
          <a:xfrm>
            <a:off x="561176" y="1824042"/>
            <a:ext cx="11044248" cy="369332"/>
            <a:chOff x="1630533" y="2085631"/>
            <a:chExt cx="11044247" cy="369332"/>
          </a:xfrm>
        </p:grpSpPr>
        <p:sp>
          <p:nvSpPr>
            <p:cNvPr id="20" name="Section Title"/>
            <p:cNvSpPr txBox="1">
              <a:spLocks/>
            </p:cNvSpPr>
            <p:nvPr userDrawn="1"/>
          </p:nvSpPr>
          <p:spPr>
            <a:xfrm>
              <a:off x="1630533" y="2085631"/>
              <a:ext cx="3843347" cy="369332"/>
            </a:xfrm>
            <a:prstGeom prst="rect">
              <a:avLst/>
            </a:prstGeom>
            <a:noFill/>
          </p:spPr>
          <p:txBody>
            <a:bodyPr wrap="square" rtlCol="0" anchor="ctr">
              <a:noAutofit/>
            </a:bodyPr>
            <a:lstStyle/>
            <a:p>
              <a:pPr defTabSz="9334267">
                <a:tabLst>
                  <a:tab pos="9512062" algn="l"/>
                </a:tabLst>
              </a:pPr>
              <a:r>
                <a:rPr lang="en-US" sz="2800" dirty="0"/>
                <a:t>&lt;TEXT&gt;</a:t>
              </a:r>
            </a:p>
          </p:txBody>
        </p:sp>
        <p:sp>
          <p:nvSpPr>
            <p:cNvPr id="22" name="Slide Number"/>
            <p:cNvSpPr txBox="1">
              <a:spLocks/>
            </p:cNvSpPr>
            <p:nvPr userDrawn="1"/>
          </p:nvSpPr>
          <p:spPr>
            <a:xfrm>
              <a:off x="12037786" y="2085631"/>
              <a:ext cx="636994" cy="369332"/>
            </a:xfrm>
            <a:prstGeom prst="rect">
              <a:avLst/>
            </a:prstGeom>
            <a:noFill/>
          </p:spPr>
          <p:txBody>
            <a:bodyPr wrap="none" rtlCol="0" anchor="ctr">
              <a:noAutofit/>
            </a:bodyPr>
            <a:lstStyle/>
            <a:p>
              <a:pPr algn="r"/>
              <a:r>
                <a:rPr lang="en-US" sz="2800" dirty="0"/>
                <a:t>&lt;P&gt;</a:t>
              </a:r>
            </a:p>
          </p:txBody>
        </p:sp>
      </p:grpSp>
      <p:grpSp>
        <p:nvGrpSpPr>
          <p:cNvPr id="4" name="SP Agenda Section Highlight" hidden="1"/>
          <p:cNvGrpSpPr>
            <a:grpSpLocks/>
          </p:cNvGrpSpPr>
          <p:nvPr userDrawn="1"/>
        </p:nvGrpSpPr>
        <p:grpSpPr>
          <a:xfrm>
            <a:off x="561176" y="2384090"/>
            <a:ext cx="11044248" cy="369332"/>
            <a:chOff x="1547504" y="2616963"/>
            <a:chExt cx="11044248" cy="369332"/>
          </a:xfrm>
          <a:noFill/>
        </p:grpSpPr>
        <p:sp>
          <p:nvSpPr>
            <p:cNvPr id="32" name="Section Title"/>
            <p:cNvSpPr txBox="1">
              <a:spLocks/>
            </p:cNvSpPr>
            <p:nvPr userDrawn="1"/>
          </p:nvSpPr>
          <p:spPr>
            <a:xfrm>
              <a:off x="1547504" y="2616963"/>
              <a:ext cx="3843347" cy="369332"/>
            </a:xfrm>
            <a:prstGeom prst="rect">
              <a:avLst/>
            </a:prstGeom>
            <a:grpFill/>
          </p:spPr>
          <p:txBody>
            <a:bodyPr wrap="square" rtlCol="0" anchor="ctr">
              <a:noAutofit/>
            </a:bodyPr>
            <a:lstStyle/>
            <a:p>
              <a:pPr defTabSz="9334267">
                <a:tabLst>
                  <a:tab pos="9512062" algn="l"/>
                </a:tabLst>
              </a:pPr>
              <a:r>
                <a:rPr lang="en-US" sz="2800" b="0" dirty="0">
                  <a:solidFill>
                    <a:srgbClr val="FF0000"/>
                  </a:solidFill>
                </a:rPr>
                <a:t>&lt;TEXT&gt;</a:t>
              </a:r>
            </a:p>
          </p:txBody>
        </p:sp>
        <p:sp>
          <p:nvSpPr>
            <p:cNvPr id="34" name="Slide Number"/>
            <p:cNvSpPr txBox="1">
              <a:spLocks/>
            </p:cNvSpPr>
            <p:nvPr userDrawn="1"/>
          </p:nvSpPr>
          <p:spPr>
            <a:xfrm>
              <a:off x="11954758" y="2616963"/>
              <a:ext cx="636994" cy="369332"/>
            </a:xfrm>
            <a:prstGeom prst="rect">
              <a:avLst/>
            </a:prstGeom>
            <a:grpFill/>
          </p:spPr>
          <p:txBody>
            <a:bodyPr wrap="none" rtlCol="0" anchor="ctr">
              <a:noAutofit/>
            </a:bodyPr>
            <a:lstStyle/>
            <a:p>
              <a:pPr algn="r"/>
              <a:r>
                <a:rPr lang="en-US" sz="2800" b="0" dirty="0">
                  <a:solidFill>
                    <a:srgbClr val="FF0000"/>
                  </a:solidFill>
                </a:rPr>
                <a:t>&lt;P&gt;</a:t>
              </a:r>
            </a:p>
          </p:txBody>
        </p:sp>
      </p:grpSp>
      <p:grpSp>
        <p:nvGrpSpPr>
          <p:cNvPr id="8" name="SP Agenda Subsection" hidden="1"/>
          <p:cNvGrpSpPr>
            <a:grpSpLocks/>
          </p:cNvGrpSpPr>
          <p:nvPr userDrawn="1"/>
        </p:nvGrpSpPr>
        <p:grpSpPr>
          <a:xfrm>
            <a:off x="561176" y="2943456"/>
            <a:ext cx="11044248" cy="369332"/>
            <a:chOff x="2062894" y="3155687"/>
            <a:chExt cx="11044247" cy="369332"/>
          </a:xfrm>
        </p:grpSpPr>
        <p:sp>
          <p:nvSpPr>
            <p:cNvPr id="39" name="Section Title"/>
            <p:cNvSpPr txBox="1">
              <a:spLocks/>
            </p:cNvSpPr>
            <p:nvPr userDrawn="1"/>
          </p:nvSpPr>
          <p:spPr>
            <a:xfrm>
              <a:off x="2062894" y="3155687"/>
              <a:ext cx="3366444" cy="369332"/>
            </a:xfrm>
            <a:prstGeom prst="rect">
              <a:avLst/>
            </a:prstGeom>
            <a:noFill/>
          </p:spPr>
          <p:txBody>
            <a:bodyPr wrap="square" rtlCol="0" anchor="ctr">
              <a:noAutofit/>
            </a:bodyPr>
            <a:lstStyle/>
            <a:p>
              <a:pPr defTabSz="9334267">
                <a:tabLst>
                  <a:tab pos="9512062" algn="l"/>
                </a:tabLst>
              </a:pPr>
              <a:r>
                <a:rPr lang="en-US" sz="2800" dirty="0"/>
                <a:t>&lt;TEXT&gt;</a:t>
              </a:r>
            </a:p>
          </p:txBody>
        </p:sp>
        <p:sp>
          <p:nvSpPr>
            <p:cNvPr id="41" name="Slide Number"/>
            <p:cNvSpPr txBox="1">
              <a:spLocks/>
            </p:cNvSpPr>
            <p:nvPr userDrawn="1"/>
          </p:nvSpPr>
          <p:spPr>
            <a:xfrm>
              <a:off x="12470147" y="3155687"/>
              <a:ext cx="636994" cy="369332"/>
            </a:xfrm>
            <a:prstGeom prst="rect">
              <a:avLst/>
            </a:prstGeom>
            <a:noFill/>
          </p:spPr>
          <p:txBody>
            <a:bodyPr wrap="none" rtlCol="0" anchor="ctr">
              <a:noAutofit/>
            </a:bodyPr>
            <a:lstStyle/>
            <a:p>
              <a:pPr algn="r"/>
              <a:r>
                <a:rPr lang="en-US" sz="2800" dirty="0"/>
                <a:t>&lt;P&gt;</a:t>
              </a:r>
            </a:p>
          </p:txBody>
        </p:sp>
      </p:grpSp>
      <p:grpSp>
        <p:nvGrpSpPr>
          <p:cNvPr id="9" name="SP Agenda Subsection Highlight" hidden="1"/>
          <p:cNvGrpSpPr>
            <a:grpSpLocks/>
          </p:cNvGrpSpPr>
          <p:nvPr userDrawn="1"/>
        </p:nvGrpSpPr>
        <p:grpSpPr>
          <a:xfrm>
            <a:off x="561176" y="3502822"/>
            <a:ext cx="11044248" cy="369332"/>
            <a:chOff x="2062894" y="3694411"/>
            <a:chExt cx="11044248" cy="369332"/>
          </a:xfrm>
          <a:noFill/>
        </p:grpSpPr>
        <p:sp>
          <p:nvSpPr>
            <p:cNvPr id="46" name="Section Title"/>
            <p:cNvSpPr txBox="1">
              <a:spLocks/>
            </p:cNvSpPr>
            <p:nvPr userDrawn="1"/>
          </p:nvSpPr>
          <p:spPr>
            <a:xfrm>
              <a:off x="2062894" y="3694411"/>
              <a:ext cx="3366444" cy="369332"/>
            </a:xfrm>
            <a:prstGeom prst="rect">
              <a:avLst/>
            </a:prstGeom>
            <a:grpFill/>
          </p:spPr>
          <p:txBody>
            <a:bodyPr wrap="square" rtlCol="0" anchor="ctr">
              <a:noAutofit/>
            </a:bodyPr>
            <a:lstStyle/>
            <a:p>
              <a:pPr defTabSz="9334267">
                <a:tabLst>
                  <a:tab pos="9512062" algn="l"/>
                </a:tabLst>
              </a:pPr>
              <a:r>
                <a:rPr lang="en-US" sz="2800" b="0" dirty="0">
                  <a:solidFill>
                    <a:srgbClr val="FF0000"/>
                  </a:solidFill>
                </a:rPr>
                <a:t>&lt;TEXT&gt;</a:t>
              </a:r>
            </a:p>
          </p:txBody>
        </p:sp>
        <p:sp>
          <p:nvSpPr>
            <p:cNvPr id="48" name="Slide Number"/>
            <p:cNvSpPr txBox="1">
              <a:spLocks/>
            </p:cNvSpPr>
            <p:nvPr userDrawn="1"/>
          </p:nvSpPr>
          <p:spPr>
            <a:xfrm>
              <a:off x="12470148" y="3694411"/>
              <a:ext cx="636994" cy="369332"/>
            </a:xfrm>
            <a:prstGeom prst="rect">
              <a:avLst/>
            </a:prstGeom>
            <a:grpFill/>
          </p:spPr>
          <p:txBody>
            <a:bodyPr wrap="none" rtlCol="0" anchor="ctr">
              <a:noAutofit/>
            </a:bodyPr>
            <a:lstStyle/>
            <a:p>
              <a:pPr algn="r"/>
              <a:r>
                <a:rPr lang="en-US" sz="2800" b="0" dirty="0">
                  <a:solidFill>
                    <a:srgbClr val="FF0000"/>
                  </a:solidFill>
                </a:rPr>
                <a:t>&lt;P&gt;</a:t>
              </a:r>
            </a:p>
          </p:txBody>
        </p:sp>
      </p:grpSp>
      <p:sp>
        <p:nvSpPr>
          <p:cNvPr id="2" name="Title 1">
            <a:extLst>
              <a:ext uri="{FF2B5EF4-FFF2-40B4-BE49-F238E27FC236}">
                <a16:creationId xmlns:a16="http://schemas.microsoft.com/office/drawing/2014/main" id="{D9B412AA-C027-4FE7-B3CE-FC0157DDC117}"/>
              </a:ext>
            </a:extLst>
          </p:cNvPr>
          <p:cNvSpPr>
            <a:spLocks noGrp="1"/>
          </p:cNvSpPr>
          <p:nvPr>
            <p:ph type="title" idx="10" hasCustomPrompt="1"/>
          </p:nvPr>
        </p:nvSpPr>
        <p:spPr/>
        <p:txBody>
          <a:bodyPr/>
          <a:lstStyle/>
          <a:p>
            <a:r>
              <a:rPr lang="en-US"/>
              <a:t>Agenda</a:t>
            </a:r>
          </a:p>
        </p:txBody>
      </p:sp>
    </p:spTree>
    <p:extLst>
      <p:ext uri="{BB962C8B-B14F-4D97-AF65-F5344CB8AC3E}">
        <p14:creationId xmlns:p14="http://schemas.microsoft.com/office/powerpoint/2010/main" val="1567592536"/>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P Divider 1">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561804" y="1933043"/>
            <a:ext cx="9499096" cy="369332"/>
            <a:chOff x="1685325" y="2085631"/>
            <a:chExt cx="5598384" cy="369332"/>
          </a:xfrm>
        </p:grpSpPr>
        <p:sp>
          <p:nvSpPr>
            <p:cNvPr id="72" name="Section Title">
              <a:extLst>
                <a:ext uri="{FF2B5EF4-FFF2-40B4-BE49-F238E27FC236}">
                  <a16:creationId xmlns:a16="http://schemas.microsoft.com/office/drawing/2014/main" id="{8BF45C0E-D24F-4800-98B2-20E0A3AC8C3F}"/>
                </a:ext>
              </a:extLst>
            </p:cNvPr>
            <p:cNvSpPr txBox="1">
              <a:spLocks/>
            </p:cNvSpPr>
            <p:nvPr userDrawn="1"/>
          </p:nvSpPr>
          <p:spPr>
            <a:xfrm>
              <a:off x="1685325" y="2085631"/>
              <a:ext cx="5598384" cy="369332"/>
            </a:xfrm>
            <a:prstGeom prst="rect">
              <a:avLst/>
            </a:prstGeom>
            <a:noFill/>
          </p:spPr>
          <p:txBody>
            <a:bodyPr wrap="square" rtlCol="0" anchor="ctr">
              <a:noAutofit/>
            </a:bodyPr>
            <a:lstStyle/>
            <a:p>
              <a:pPr defTabSz="9334267">
                <a:tabLst>
                  <a:tab pos="9512062" algn="l"/>
                </a:tabLst>
              </a:pPr>
              <a:r>
                <a:rPr lang="en-US" sz="4000" b="0" dirty="0">
                  <a:solidFill>
                    <a:schemeClr val="tx1"/>
                  </a:solidFill>
                </a:rPr>
                <a:t>&lt;TEXT&gt;</a:t>
              </a:r>
            </a:p>
          </p:txBody>
        </p:sp>
        <p:sp>
          <p:nvSpPr>
            <p:cNvPr id="73" name="Section Number">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dirty="0">
                  <a:solidFill>
                    <a:srgbClr val="000000">
                      <a:alpha val="0"/>
                    </a:srgbClr>
                  </a:solidFill>
                </a:rPr>
                <a:t>&lt;N&gt;</a:t>
              </a:r>
            </a:p>
          </p:txBody>
        </p:sp>
        <p:sp>
          <p:nvSpPr>
            <p:cNvPr id="74" name="Slide Number">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4000" b="0" dirty="0">
                  <a:solidFill>
                    <a:srgbClr val="000000">
                      <a:alpha val="0"/>
                    </a:srgbClr>
                  </a:solidFill>
                </a:rPr>
                <a:t>&lt;P&gt;</a:t>
              </a:r>
            </a:p>
          </p:txBody>
        </p:sp>
        <p:sp>
          <p:nvSpPr>
            <p:cNvPr id="75" name="Timeslot">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&lt;TIMESLOT&gt;</a:t>
              </a:r>
            </a:p>
          </p:txBody>
        </p:sp>
        <p:sp>
          <p:nvSpPr>
            <p:cNvPr id="76" name="Responsible">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&lt;RESPONSIBLE&gt;</a:t>
              </a:r>
            </a:p>
          </p:txBody>
        </p:sp>
        <p:sp>
          <p:nvSpPr>
            <p:cNvPr id="77" name="Duration">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4000" b="0" dirty="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561798" y="2566133"/>
            <a:ext cx="9499097" cy="369332"/>
            <a:chOff x="1685318" y="2085631"/>
            <a:chExt cx="5598384" cy="369332"/>
          </a:xfrm>
        </p:grpSpPr>
        <p:sp>
          <p:nvSpPr>
            <p:cNvPr id="79" name="Section Title">
              <a:extLst>
                <a:ext uri="{FF2B5EF4-FFF2-40B4-BE49-F238E27FC236}">
                  <a16:creationId xmlns:a16="http://schemas.microsoft.com/office/drawing/2014/main" id="{584D4FFB-892A-49C8-973F-893B258E19BF}"/>
                </a:ext>
              </a:extLst>
            </p:cNvPr>
            <p:cNvSpPr txBox="1">
              <a:spLocks/>
            </p:cNvSpPr>
            <p:nvPr userDrawn="1"/>
          </p:nvSpPr>
          <p:spPr>
            <a:xfrm>
              <a:off x="1685318" y="2085631"/>
              <a:ext cx="5598384" cy="369332"/>
            </a:xfrm>
            <a:prstGeom prst="rect">
              <a:avLst/>
            </a:prstGeom>
            <a:noFill/>
          </p:spPr>
          <p:txBody>
            <a:bodyPr wrap="square" rtlCol="0" anchor="ctr">
              <a:noAutofit/>
            </a:bodyPr>
            <a:lstStyle/>
            <a:p>
              <a:pPr defTabSz="9334267">
                <a:tabLst>
                  <a:tab pos="9512062" algn="l"/>
                </a:tabLst>
              </a:pPr>
              <a:r>
                <a:rPr lang="en-US" sz="4000" b="0" dirty="0">
                  <a:solidFill>
                    <a:schemeClr val="tx1"/>
                  </a:solidFill>
                </a:rPr>
                <a:t>&lt;TEXT&gt;</a:t>
              </a:r>
            </a:p>
          </p:txBody>
        </p:sp>
        <p:sp>
          <p:nvSpPr>
            <p:cNvPr id="80" name="Section Number">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4000" b="0" dirty="0">
                  <a:solidFill>
                    <a:srgbClr val="000000">
                      <a:alpha val="0"/>
                    </a:srgbClr>
                  </a:solidFill>
                </a:rPr>
                <a:t>&lt;N&gt;</a:t>
              </a:r>
            </a:p>
          </p:txBody>
        </p:sp>
        <p:sp>
          <p:nvSpPr>
            <p:cNvPr id="81" name="Slide Number">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4000" b="0" dirty="0">
                  <a:solidFill>
                    <a:srgbClr val="000000">
                      <a:alpha val="0"/>
                    </a:srgbClr>
                  </a:solidFill>
                </a:rPr>
                <a:t>&lt;P&gt;</a:t>
              </a:r>
            </a:p>
          </p:txBody>
        </p:sp>
        <p:sp>
          <p:nvSpPr>
            <p:cNvPr id="82" name="Timeslot">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&lt;TIMESLOT&gt;</a:t>
              </a:r>
            </a:p>
          </p:txBody>
        </p:sp>
        <p:sp>
          <p:nvSpPr>
            <p:cNvPr id="83" name="Responsible">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&lt;RESPONSIBLE&gt;</a:t>
              </a:r>
            </a:p>
          </p:txBody>
        </p:sp>
        <p:sp>
          <p:nvSpPr>
            <p:cNvPr id="84" name="Duration">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4000" b="0" dirty="0">
                  <a:solidFill>
                    <a:srgbClr val="000000">
                      <a:alpha val="0"/>
                    </a:srgbClr>
                  </a:solidFill>
                </a:rPr>
                <a:t>&lt;DURATION&gt;</a:t>
              </a:r>
            </a:p>
          </p:txBody>
        </p:sp>
      </p:grpSp>
    </p:spTree>
    <p:extLst>
      <p:ext uri="{BB962C8B-B14F-4D97-AF65-F5344CB8AC3E}">
        <p14:creationId xmlns:p14="http://schemas.microsoft.com/office/powerpoint/2010/main" val="927966355"/>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60C0-CCEA-7AFD-BB47-C1C994032E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622C841-8029-26D4-214F-BD565BC963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DE6AE8-C7F7-64F5-2CD5-134D50FD9618}"/>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89D582AC-5FE1-597B-B13B-68CBEF2C7E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AFC6B1-FE8F-68DC-A367-4CD415875C03}"/>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5190388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956C-69F7-87E1-4442-D855CF4D58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603088-54CE-2816-3EC0-3DB06B136B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14E022-3756-E71A-8777-0A319FD0DA5E}"/>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50F1357B-6FCE-D80A-48D8-C212BB3A0A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FEEA40-79EA-1C15-9201-8C3DC6970A05}"/>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356547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DFA6B-B709-629A-A4EF-CDF656A263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B7A95B-1F46-6BFD-DA71-24DAEFCBAE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17C4AA-0B3B-69CE-40D9-5F729147416C}"/>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D6C585FF-828D-A412-BA84-3764781C2F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1EAA92-EADE-B9A5-FB5C-1979C4B30022}"/>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8376722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A0C7E-6A58-E8A8-5E74-D6FB5C84E9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7A26E8-6092-8ACE-1483-29BBB29DD3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5809AB-8E8D-4C30-C174-04F0A9E724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99022C-F5FB-7F1D-B07C-E41E831C70B7}"/>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6" name="Footer Placeholder 5">
            <a:extLst>
              <a:ext uri="{FF2B5EF4-FFF2-40B4-BE49-F238E27FC236}">
                <a16:creationId xmlns:a16="http://schemas.microsoft.com/office/drawing/2014/main" id="{EB8F3C2B-E3F1-4534-26CA-5D21B01A0C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222CAB-86F7-DDB8-4AEE-4922415BC7B1}"/>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31304709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62CB8-52DF-BEDA-DADF-CBB57A919BA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AA0952-08BD-A5A4-A887-63AA61C04F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0AD1A2-1ECA-8859-2CA1-B04D0ABCCF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F2C3FF8-4D74-60C8-0D29-EE6FE0A8C4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3D03A8-5559-F897-14CC-DC984ECEAB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8A2811E-2806-2F6B-FEA3-9ACF1B1BFCBC}"/>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8" name="Footer Placeholder 7">
            <a:extLst>
              <a:ext uri="{FF2B5EF4-FFF2-40B4-BE49-F238E27FC236}">
                <a16:creationId xmlns:a16="http://schemas.microsoft.com/office/drawing/2014/main" id="{A76C34D4-E6E8-E4A1-DC49-3F28176691A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2908ABB-488E-4269-493C-F0E2462E437D}"/>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423962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4EEE39-D621-C137-76E2-12D5A6512D1C}"/>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3" name="Footer Placeholder 2">
            <a:extLst>
              <a:ext uri="{FF2B5EF4-FFF2-40B4-BE49-F238E27FC236}">
                <a16:creationId xmlns:a16="http://schemas.microsoft.com/office/drawing/2014/main" id="{290C6864-C06F-50E7-9104-143683DB40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6D778-491E-A70E-3F9C-C75B9D48AFA1}"/>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28369971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0E4B-D7A7-F4FC-06E1-79F0AA7AE2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87ED7E-A145-E070-D056-1E0EA0EE6C6F}"/>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4" name="Footer Placeholder 3">
            <a:extLst>
              <a:ext uri="{FF2B5EF4-FFF2-40B4-BE49-F238E27FC236}">
                <a16:creationId xmlns:a16="http://schemas.microsoft.com/office/drawing/2014/main" id="{F8747551-1417-0E55-C46C-0CACF04E41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C02104B-C77D-E143-8587-9B95D0290890}"/>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10605648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4D545E-5940-7F53-86C9-10D50A4F7BF9}"/>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3" name="Footer Placeholder 2">
            <a:extLst>
              <a:ext uri="{FF2B5EF4-FFF2-40B4-BE49-F238E27FC236}">
                <a16:creationId xmlns:a16="http://schemas.microsoft.com/office/drawing/2014/main" id="{A7E1BE88-02CC-6812-BFF3-057E488F9D8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C3AF9AD-A7A5-1B02-BE09-D7B4C0100C2A}"/>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35480829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A357-2790-6E37-E95B-A3A82F182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528B15-E5B6-8222-E497-490FCF214C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F70292B-1DFA-3CF6-8AFD-481A5750E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E368A-0482-E106-80B5-883A266CDA40}"/>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6" name="Footer Placeholder 5">
            <a:extLst>
              <a:ext uri="{FF2B5EF4-FFF2-40B4-BE49-F238E27FC236}">
                <a16:creationId xmlns:a16="http://schemas.microsoft.com/office/drawing/2014/main" id="{F0E2A1D6-BBB4-9006-45CA-D3AB4F32BD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196C84-1CF2-A625-AA3C-3B8C2A735DA4}"/>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22782707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51DE4-632E-E1F5-7467-F7FFC6EEA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581220-EA30-4CB7-42D6-A8E4E79366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75B9F39-DE5A-795E-0136-71734030F8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B188BE-346F-38DB-E81D-D7428377E754}"/>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6" name="Footer Placeholder 5">
            <a:extLst>
              <a:ext uri="{FF2B5EF4-FFF2-40B4-BE49-F238E27FC236}">
                <a16:creationId xmlns:a16="http://schemas.microsoft.com/office/drawing/2014/main" id="{D58A3BC0-B85A-4963-473D-0B626B77C0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46926D-93EF-EE4F-EC67-8D68712AF76B}"/>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26135784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AB1D-6581-0357-7D59-D715223D11B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4193E8-79B8-C3E1-3436-7DBD8DF0F2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681362-4B9D-C980-D0F5-04C1E73FAE1B}"/>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DDFEC5DF-D384-C067-2318-94E77373F5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CD819C-3B5A-A48F-CB03-ABBFA7A634D5}"/>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14500672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51BB0A-3CF4-6165-2A39-CB635E2F31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EDEDA4-5E18-C3BC-8231-5DA878B87D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0A1C9F-D422-733A-C904-AAF36038BF14}"/>
              </a:ext>
            </a:extLst>
          </p:cNvPr>
          <p:cNvSpPr>
            <a:spLocks noGrp="1"/>
          </p:cNvSpPr>
          <p:nvPr>
            <p:ph type="dt" sz="half" idx="10"/>
          </p:nvPr>
        </p:nvSpPr>
        <p:spPr/>
        <p:txBody>
          <a:body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45ADDD34-CCB4-1199-5C8B-96A0ADA315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8BEA78-1886-E0F8-516B-B178B4862A7E}"/>
              </a:ext>
            </a:extLst>
          </p:cNvPr>
          <p:cNvSpPr>
            <a:spLocks noGrp="1"/>
          </p:cNvSpPr>
          <p:nvPr>
            <p:ph type="sldNum" sz="quarter" idx="12"/>
          </p:nvPr>
        </p:nvSpPr>
        <p:spPr/>
        <p:txBody>
          <a:bodyPr/>
          <a:lstStyle/>
          <a:p>
            <a:fld id="{7C559276-BCE2-47FA-8A9D-CD69FA7E4FB4}" type="slidenum">
              <a:rPr lang="en-GB" smtClean="0"/>
              <a:t>‹#›</a:t>
            </a:fld>
            <a:endParaRPr lang="en-GB"/>
          </a:p>
        </p:txBody>
      </p:sp>
    </p:spTree>
    <p:extLst>
      <p:ext uri="{BB962C8B-B14F-4D97-AF65-F5344CB8AC3E}">
        <p14:creationId xmlns:p14="http://schemas.microsoft.com/office/powerpoint/2010/main" val="885749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123F-D6C3-DDE3-15DB-172D6BA80A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458C6AA-6A15-CC4E-B49B-F4043855A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833033B-971F-45A8-87D3-5ADB79C9C1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C5035C4-C18D-2B3F-30EE-D0190CB162D0}"/>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6" name="Footer Placeholder 5">
            <a:extLst>
              <a:ext uri="{FF2B5EF4-FFF2-40B4-BE49-F238E27FC236}">
                <a16:creationId xmlns:a16="http://schemas.microsoft.com/office/drawing/2014/main" id="{33D24039-DF8D-AAA5-B156-98CA0AB1BD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40ACA-1F23-2530-6361-A5C112B7F39E}"/>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1431493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C0291-7D70-CCD9-CCDA-B2E976ABA16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D920021-3270-D567-5172-4890238669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18396D-AAB0-AA7F-411C-B66D36FCCC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23473C-0BCD-88DC-3691-0FF17AC899DF}"/>
              </a:ext>
            </a:extLst>
          </p:cNvPr>
          <p:cNvSpPr>
            <a:spLocks noGrp="1"/>
          </p:cNvSpPr>
          <p:nvPr>
            <p:ph type="dt" sz="half" idx="10"/>
          </p:nvPr>
        </p:nvSpPr>
        <p:spPr/>
        <p:txBody>
          <a:bodyPr/>
          <a:lstStyle/>
          <a:p>
            <a:fld id="{A759C7FD-23B3-454A-B1C6-97D28C592E4E}" type="datetimeFigureOut">
              <a:rPr lang="en-US" smtClean="0"/>
              <a:t>3/12/24</a:t>
            </a:fld>
            <a:endParaRPr lang="en-US"/>
          </a:p>
        </p:txBody>
      </p:sp>
      <p:sp>
        <p:nvSpPr>
          <p:cNvPr id="6" name="Footer Placeholder 5">
            <a:extLst>
              <a:ext uri="{FF2B5EF4-FFF2-40B4-BE49-F238E27FC236}">
                <a16:creationId xmlns:a16="http://schemas.microsoft.com/office/drawing/2014/main" id="{A4E5E0DF-674A-0898-30A5-587C3A7FFF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D3F66-9036-2D68-19FB-5770107362A4}"/>
              </a:ext>
            </a:extLst>
          </p:cNvPr>
          <p:cNvSpPr>
            <a:spLocks noGrp="1"/>
          </p:cNvSpPr>
          <p:nvPr>
            <p:ph type="sldNum" sz="quarter" idx="12"/>
          </p:nvPr>
        </p:nvSpPr>
        <p:spPr/>
        <p:txBody>
          <a:bodyPr/>
          <a:lstStyle/>
          <a:p>
            <a:fld id="{3992F468-B685-7540-95EE-0A096664DAD9}" type="slidenum">
              <a:rPr lang="en-US" smtClean="0"/>
              <a:t>‹#›</a:t>
            </a:fld>
            <a:endParaRPr lang="en-US"/>
          </a:p>
        </p:txBody>
      </p:sp>
    </p:spTree>
    <p:extLst>
      <p:ext uri="{BB962C8B-B14F-4D97-AF65-F5344CB8AC3E}">
        <p14:creationId xmlns:p14="http://schemas.microsoft.com/office/powerpoint/2010/main" val="1570467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image" Target="../media/image1.png"/><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image" Target="../media/image2.svg"/><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3.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5BAE21-DE9B-CA0D-C381-FFEFB05B71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C9EC13D-900A-3AA5-1DAF-993E1FC4F5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A2DB44-7AC8-FBB0-08B9-CA42691EC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C7FD-23B3-454A-B1C6-97D28C592E4E}" type="datetimeFigureOut">
              <a:rPr lang="en-US" smtClean="0"/>
              <a:t>3/12/24</a:t>
            </a:fld>
            <a:endParaRPr lang="en-US"/>
          </a:p>
        </p:txBody>
      </p:sp>
      <p:sp>
        <p:nvSpPr>
          <p:cNvPr id="5" name="Footer Placeholder 4">
            <a:extLst>
              <a:ext uri="{FF2B5EF4-FFF2-40B4-BE49-F238E27FC236}">
                <a16:creationId xmlns:a16="http://schemas.microsoft.com/office/drawing/2014/main" id="{CD194039-7384-60BA-74B4-433EFC6D6E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9317ED-2158-8520-ABAB-B8956AE31F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2F468-B685-7540-95EE-0A096664DAD9}" type="slidenum">
              <a:rPr lang="en-US" smtClean="0"/>
              <a:t>‹#›</a:t>
            </a:fld>
            <a:endParaRPr lang="en-US"/>
          </a:p>
        </p:txBody>
      </p:sp>
    </p:spTree>
    <p:extLst>
      <p:ext uri="{BB962C8B-B14F-4D97-AF65-F5344CB8AC3E}">
        <p14:creationId xmlns:p14="http://schemas.microsoft.com/office/powerpoint/2010/main" val="20957981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3938E2E-8C9F-4F09-9079-71FF3E9BD80E}"/>
              </a:ext>
            </a:extLst>
          </p:cNvPr>
          <p:cNvSpPr>
            <a:spLocks noGrp="1"/>
          </p:cNvSpPr>
          <p:nvPr>
            <p:ph type="ftr" sz="quarter" idx="3"/>
          </p:nvPr>
        </p:nvSpPr>
        <p:spPr>
          <a:xfrm>
            <a:off x="658812" y="6498000"/>
            <a:ext cx="5322887" cy="180000"/>
          </a:xfrm>
          <a:prstGeom prst="rect">
            <a:avLst/>
          </a:prstGeom>
        </p:spPr>
        <p:txBody>
          <a:bodyPr vert="horz" lIns="0" tIns="0" rIns="0" bIns="0" rtlCol="0" anchor="ctr"/>
          <a:lstStyle>
            <a:lvl1pPr algn="l">
              <a:defRPr sz="1000">
                <a:solidFill>
                  <a:schemeClr val="tx1"/>
                </a:solidFill>
              </a:defRPr>
            </a:lvl1pPr>
          </a:lstStyle>
          <a:p>
            <a:endParaRPr lang="en-GB" dirty="0"/>
          </a:p>
        </p:txBody>
      </p:sp>
      <p:sp>
        <p:nvSpPr>
          <p:cNvPr id="5" name="Slide Number Placeholder 4">
            <a:extLst>
              <a:ext uri="{FF2B5EF4-FFF2-40B4-BE49-F238E27FC236}">
                <a16:creationId xmlns:a16="http://schemas.microsoft.com/office/drawing/2014/main" id="{39A6AA5B-F5BE-4B46-AFAB-A6B720BD0A84}"/>
              </a:ext>
            </a:extLst>
          </p:cNvPr>
          <p:cNvSpPr>
            <a:spLocks noGrp="1"/>
          </p:cNvSpPr>
          <p:nvPr>
            <p:ph type="sldNum" sz="quarter" idx="4"/>
          </p:nvPr>
        </p:nvSpPr>
        <p:spPr>
          <a:xfrm>
            <a:off x="11070697" y="6498000"/>
            <a:ext cx="462491" cy="180000"/>
          </a:xfrm>
          <a:prstGeom prst="rect">
            <a:avLst/>
          </a:prstGeom>
        </p:spPr>
        <p:txBody>
          <a:bodyPr vert="horz" lIns="0" tIns="0" rIns="0" bIns="0" rtlCol="0" anchor="ctr"/>
          <a:lstStyle>
            <a:lvl1pPr algn="r">
              <a:defRPr sz="1000">
                <a:solidFill>
                  <a:schemeClr val="tx1"/>
                </a:solidFill>
              </a:defRPr>
            </a:lvl1pPr>
          </a:lstStyle>
          <a:p>
            <a:fld id="{1BE232AB-0B06-425F-9ADD-32A9A3D01189}" type="slidenum">
              <a:rPr lang="en-GB" smtClean="0"/>
              <a:pPr/>
              <a:t>‹#›</a:t>
            </a:fld>
            <a:endParaRPr lang="en-GB" dirty="0"/>
          </a:p>
        </p:txBody>
      </p:sp>
      <p:sp>
        <p:nvSpPr>
          <p:cNvPr id="7" name="Title Placeholder 6">
            <a:extLst>
              <a:ext uri="{FF2B5EF4-FFF2-40B4-BE49-F238E27FC236}">
                <a16:creationId xmlns:a16="http://schemas.microsoft.com/office/drawing/2014/main" id="{33D9DB0A-A808-4CCE-8146-B93E74E01D9C}"/>
              </a:ext>
            </a:extLst>
          </p:cNvPr>
          <p:cNvSpPr>
            <a:spLocks noGrp="1"/>
          </p:cNvSpPr>
          <p:nvPr>
            <p:ph type="title"/>
          </p:nvPr>
        </p:nvSpPr>
        <p:spPr>
          <a:xfrm>
            <a:off x="658811" y="657225"/>
            <a:ext cx="9021764" cy="532800"/>
          </a:xfrm>
          <a:prstGeom prst="rect">
            <a:avLst/>
          </a:prstGeom>
        </p:spPr>
        <p:txBody>
          <a:bodyPr vert="horz" lIns="0" tIns="0" rIns="0" bIns="0" rtlCol="0" anchor="t">
            <a:noAutofit/>
          </a:bodyPr>
          <a:lstStyle/>
          <a:p>
            <a:r>
              <a:rPr lang="en-GB" dirty="0"/>
              <a:t>Click to edit Master title style</a:t>
            </a:r>
          </a:p>
        </p:txBody>
      </p:sp>
      <p:sp>
        <p:nvSpPr>
          <p:cNvPr id="8" name="Text Placeholder 7">
            <a:extLst>
              <a:ext uri="{FF2B5EF4-FFF2-40B4-BE49-F238E27FC236}">
                <a16:creationId xmlns:a16="http://schemas.microsoft.com/office/drawing/2014/main" id="{65B9491A-5371-4C44-BBE4-EB722D183385}"/>
              </a:ext>
            </a:extLst>
          </p:cNvPr>
          <p:cNvSpPr>
            <a:spLocks noGrp="1"/>
          </p:cNvSpPr>
          <p:nvPr>
            <p:ph type="body" idx="1"/>
          </p:nvPr>
        </p:nvSpPr>
        <p:spPr>
          <a:xfrm>
            <a:off x="658812" y="1810800"/>
            <a:ext cx="10874375" cy="4355050"/>
          </a:xfrm>
          <a:prstGeom prst="rect">
            <a:avLst/>
          </a:prstGeom>
        </p:spPr>
        <p:txBody>
          <a:bodyPr vert="horz" lIns="0" tIns="0" rIns="0" bIns="0" rtlCol="0">
            <a:noAutofit/>
          </a:body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 level</a:t>
            </a:r>
          </a:p>
          <a:p>
            <a:pPr lvl="8"/>
            <a:r>
              <a:rPr lang="en-GB" dirty="0"/>
              <a:t>Ninth level</a:t>
            </a:r>
          </a:p>
        </p:txBody>
      </p:sp>
      <p:pic>
        <p:nvPicPr>
          <p:cNvPr id="6" name="Graphic 5">
            <a:extLst>
              <a:ext uri="{FF2B5EF4-FFF2-40B4-BE49-F238E27FC236}">
                <a16:creationId xmlns:a16="http://schemas.microsoft.com/office/drawing/2014/main" id="{2ECF81F8-0FF8-428B-8FBC-B2925CACD956}"/>
              </a:ext>
            </a:extLst>
          </p:cNvPr>
          <p:cNvPicPr>
            <a:picLocks noChangeAspect="1"/>
          </p:cNvPicPr>
          <p:nvPr userDrawn="1"/>
        </p:nvPicPr>
        <p:blipFill>
          <a:blip r:embed="rId55">
            <a:extLst>
              <a:ext uri="{96DAC541-7B7A-43D3-8B79-37D633B846F1}">
                <asvg:svgBlip xmlns:asvg="http://schemas.microsoft.com/office/drawing/2016/SVG/main" r:embed="rId56"/>
              </a:ext>
            </a:extLst>
          </a:blip>
          <a:stretch>
            <a:fillRect/>
          </a:stretch>
        </p:blipFill>
        <p:spPr>
          <a:xfrm>
            <a:off x="10378067" y="357164"/>
            <a:ext cx="1156709" cy="306413"/>
          </a:xfrm>
          <a:prstGeom prst="rect">
            <a:avLst/>
          </a:prstGeom>
        </p:spPr>
      </p:pic>
    </p:spTree>
    <p:extLst>
      <p:ext uri="{BB962C8B-B14F-4D97-AF65-F5344CB8AC3E}">
        <p14:creationId xmlns:p14="http://schemas.microsoft.com/office/powerpoint/2010/main" val="1010729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Lst>
  <p:hf sldNum="0" hdr="0" ftr="0" dt="0"/>
  <p:txStyles>
    <p:titleStyle>
      <a:lvl1pPr algn="l" defTabSz="914400" rtl="0" eaLnBrk="1" latinLnBrk="0" hangingPunct="1">
        <a:lnSpc>
          <a:spcPts val="4400"/>
        </a:lnSpc>
        <a:spcBef>
          <a:spcPct val="0"/>
        </a:spcBef>
        <a:buNone/>
        <a:defRPr lang="en-AU" sz="4000" kern="1200" dirty="0" smtClean="0">
          <a:solidFill>
            <a:schemeClr val="tx1"/>
          </a:solidFill>
          <a:latin typeface="+mj-lt"/>
          <a:ea typeface="+mj-ea"/>
          <a:cs typeface="Times New Roman" panose="02020603050405020304" pitchFamily="18" charset="0"/>
        </a:defRPr>
      </a:lvl1pPr>
    </p:titleStyle>
    <p:bodyStyle>
      <a:lvl1pPr marL="360000" indent="-36000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1pPr>
      <a:lvl2pPr marL="720000" indent="-360000" algn="l" defTabSz="914400" rtl="0" eaLnBrk="1" latinLnBrk="0" hangingPunct="1">
        <a:lnSpc>
          <a:spcPct val="100000"/>
        </a:lnSpc>
        <a:spcBef>
          <a:spcPts val="0"/>
        </a:spcBef>
        <a:spcAft>
          <a:spcPts val="900"/>
        </a:spcAft>
        <a:buFont typeface="Times New Roman" panose="02020603050405020304" pitchFamily="18" charset="0"/>
        <a:buChar char="–"/>
        <a:defRPr sz="28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900"/>
        </a:spcAft>
        <a:buFont typeface="Arial" panose="020B0604020202020204" pitchFamily="34" charset="0"/>
        <a:buChar char="​"/>
        <a:defRPr sz="28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900"/>
        </a:spcAft>
        <a:buFont typeface="Arial" panose="020B0604020202020204" pitchFamily="34" charset="0"/>
        <a:buChar char="​"/>
        <a:defRPr sz="2800" b="0" kern="1200">
          <a:solidFill>
            <a:schemeClr val="accent1"/>
          </a:solidFill>
          <a:latin typeface="+mj-lt"/>
          <a:ea typeface="+mn-ea"/>
          <a:cs typeface="Arial" panose="020B0604020202020204" pitchFamily="34" charset="0"/>
        </a:defRPr>
      </a:lvl4pPr>
      <a:lvl5pPr marL="0" indent="0" algn="l" defTabSz="914400" rtl="0" eaLnBrk="1" latinLnBrk="0" hangingPunct="1">
        <a:lnSpc>
          <a:spcPct val="100000"/>
        </a:lnSpc>
        <a:spcBef>
          <a:spcPts val="0"/>
        </a:spcBef>
        <a:spcAft>
          <a:spcPts val="900"/>
        </a:spcAft>
        <a:buFont typeface="Arial" panose="020B0604020202020204" pitchFamily="34" charset="0"/>
        <a:buChar char="​"/>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accent1"/>
          </a:solidFill>
          <a:latin typeface="+mn-lt"/>
          <a:ea typeface="+mn-ea"/>
          <a:cs typeface="Arial" panose="020B0604020202020204" pitchFamily="34" charset="0"/>
        </a:defRPr>
      </a:lvl6pPr>
      <a:lvl7pPr marL="0" indent="0" algn="l" defTabSz="914400" rtl="0" eaLnBrk="1" latinLnBrk="0" hangingPunct="1">
        <a:lnSpc>
          <a:spcPct val="100000"/>
        </a:lnSpc>
        <a:spcBef>
          <a:spcPts val="0"/>
        </a:spcBef>
        <a:spcAft>
          <a:spcPts val="900"/>
        </a:spcAft>
        <a:buFont typeface="Arial" panose="020B0604020202020204" pitchFamily="34" charset="0"/>
        <a:buChar char="​"/>
        <a:defRPr sz="1600" b="1" kern="1200">
          <a:solidFill>
            <a:schemeClr val="accent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900"/>
        </a:spcAft>
        <a:buFont typeface="Arial" panose="020B0604020202020204" pitchFamily="34" charset="0"/>
        <a:buChar char="​"/>
        <a:defRPr sz="1600" b="0" kern="1200">
          <a:solidFill>
            <a:schemeClr val="tx1"/>
          </a:solidFill>
          <a:latin typeface="+mn-lt"/>
          <a:ea typeface="+mn-ea"/>
          <a:cs typeface="Arial" panose="020B0604020202020204" pitchFamily="34" charset="0"/>
        </a:defRPr>
      </a:lvl8pPr>
      <a:lvl9pPr marL="0" indent="0" algn="l" defTabSz="914400" rtl="0" eaLnBrk="1" latinLnBrk="0" hangingPunct="1">
        <a:lnSpc>
          <a:spcPts val="1400"/>
        </a:lnSpc>
        <a:spcBef>
          <a:spcPts val="0"/>
        </a:spcBef>
        <a:spcAft>
          <a:spcPts val="900"/>
        </a:spcAft>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4" orient="horz" pos="414">
          <p15:clr>
            <a:srgbClr val="F26B43"/>
          </p15:clr>
        </p15:guide>
        <p15:guide id="5" pos="1435">
          <p15:clr>
            <a:srgbClr val="F26B43"/>
          </p15:clr>
        </p15:guide>
        <p15:guide id="6" pos="1580">
          <p15:clr>
            <a:srgbClr val="F26B43"/>
          </p15:clr>
        </p15:guide>
        <p15:guide id="7" pos="2601">
          <p15:clr>
            <a:srgbClr val="F26B43"/>
          </p15:clr>
        </p15:guide>
        <p15:guide id="8" pos="2746">
          <p15:clr>
            <a:srgbClr val="F26B43"/>
          </p15:clr>
        </p15:guide>
        <p15:guide id="9" pos="3766">
          <p15:clr>
            <a:srgbClr val="F26B43"/>
          </p15:clr>
        </p15:guide>
        <p15:guide id="10" pos="3911">
          <p15:clr>
            <a:srgbClr val="F26B43"/>
          </p15:clr>
        </p15:guide>
        <p15:guide id="11" pos="4932">
          <p15:clr>
            <a:srgbClr val="F26B43"/>
          </p15:clr>
        </p15:guide>
        <p15:guide id="12" pos="5077">
          <p15:clr>
            <a:srgbClr val="F26B43"/>
          </p15:clr>
        </p15:guide>
        <p15:guide id="13" pos="6098">
          <p15:clr>
            <a:srgbClr val="F26B43"/>
          </p15:clr>
        </p15:guide>
        <p15:guide id="14" pos="6243">
          <p15:clr>
            <a:srgbClr val="F26B43"/>
          </p15:clr>
        </p15:guide>
        <p15:guide id="15" pos="7263">
          <p15:clr>
            <a:srgbClr val="F26B43"/>
          </p15:clr>
        </p15:guide>
        <p15:guide id="17" orient="horz" pos="1141">
          <p15:clr>
            <a:srgbClr val="F26B43"/>
          </p15:clr>
        </p15:guide>
        <p15:guide id="18" orient="horz" pos="2160">
          <p15:clr>
            <a:srgbClr val="F26B43"/>
          </p15:clr>
        </p15:guide>
        <p15:guide id="19" orient="horz" pos="38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81A344-93C9-BD61-5A30-20B65A3E14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B7F1E2-F0A3-452D-4A2D-DFD13E234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923DD8-0047-9FCA-AB2F-544A142CE3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07405-1125-46C7-AAC1-B02BA8FA699D}" type="datetimeFigureOut">
              <a:rPr lang="en-GB" smtClean="0"/>
              <a:t>12/03/2024</a:t>
            </a:fld>
            <a:endParaRPr lang="en-GB"/>
          </a:p>
        </p:txBody>
      </p:sp>
      <p:sp>
        <p:nvSpPr>
          <p:cNvPr id="5" name="Footer Placeholder 4">
            <a:extLst>
              <a:ext uri="{FF2B5EF4-FFF2-40B4-BE49-F238E27FC236}">
                <a16:creationId xmlns:a16="http://schemas.microsoft.com/office/drawing/2014/main" id="{2DCB35A3-6244-A40B-F9A8-B9B2AA1874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C617B99-DAA0-E7F7-810E-3FB60081EC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59276-BCE2-47FA-8A9D-CD69FA7E4FB4}" type="slidenum">
              <a:rPr lang="en-GB" smtClean="0"/>
              <a:t>‹#›</a:t>
            </a:fld>
            <a:endParaRPr lang="en-GB"/>
          </a:p>
        </p:txBody>
      </p:sp>
    </p:spTree>
    <p:extLst>
      <p:ext uri="{BB962C8B-B14F-4D97-AF65-F5344CB8AC3E}">
        <p14:creationId xmlns:p14="http://schemas.microsoft.com/office/powerpoint/2010/main" val="414213067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6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65.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customXml" Target="../../customXml/item2.xml"/><Relationship Id="rId1" Type="http://schemas.openxmlformats.org/officeDocument/2006/relationships/customXml" Target="../../customXml/item1.xml"/><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21.png"/><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customXml" Target="../../customXml/item4.xml"/><Relationship Id="rId1" Type="http://schemas.openxmlformats.org/officeDocument/2006/relationships/customXml" Target="../../customXml/item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6.xml"/><Relationship Id="rId1" Type="http://schemas.openxmlformats.org/officeDocument/2006/relationships/customXml" Target="../../customXml/item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8.xml"/><Relationship Id="rId1" Type="http://schemas.openxmlformats.org/officeDocument/2006/relationships/customXml" Target="../../customXml/item7.xml"/><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ustomXml" Target="../../customXml/item10.xml"/><Relationship Id="rId1" Type="http://schemas.openxmlformats.org/officeDocument/2006/relationships/customXml" Target="../../customXml/item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customXml" Target="../../customXml/item12.xml"/><Relationship Id="rId1" Type="http://schemas.openxmlformats.org/officeDocument/2006/relationships/customXml" Target="../../customXml/item1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52FA2-675B-4C3B-700E-A4E8558B3E0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0D1932-099F-B691-A7D0-6F2145B930B3}"/>
              </a:ext>
            </a:extLst>
          </p:cNvPr>
          <p:cNvSpPr txBox="1"/>
          <p:nvPr/>
        </p:nvSpPr>
        <p:spPr>
          <a:xfrm>
            <a:off x="1034359" y="1917303"/>
            <a:ext cx="53167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9B500"/>
                </a:solidFill>
                <a:effectLst/>
                <a:uLnTx/>
                <a:uFillTx/>
                <a:latin typeface="Sofia Pro Semi Bold" panose="00000800000000000000" pitchFamily="50" charset="0"/>
                <a:ea typeface="+mn-ea"/>
                <a:cs typeface="+mn-cs"/>
              </a:rPr>
              <a:t>11.50-12.35</a:t>
            </a:r>
            <a:endParaRPr kumimoji="0" lang="en-GB" sz="1600" b="0" i="0" u="none" strike="noStrike" kern="1200" cap="none" spc="0" normalizeH="0" baseline="0" noProof="0" dirty="0">
              <a:ln>
                <a:noFill/>
              </a:ln>
              <a:solidFill>
                <a:srgbClr val="F9B500"/>
              </a:solidFill>
              <a:effectLst/>
              <a:uLnTx/>
              <a:uFillTx/>
              <a:latin typeface="Sofia Pro Semi Bold" panose="00000800000000000000" pitchFamily="50" charset="0"/>
              <a:ea typeface="+mn-ea"/>
              <a:cs typeface="+mn-cs"/>
            </a:endParaRPr>
          </a:p>
        </p:txBody>
      </p:sp>
      <p:sp>
        <p:nvSpPr>
          <p:cNvPr id="3" name="TextBox 2">
            <a:extLst>
              <a:ext uri="{FF2B5EF4-FFF2-40B4-BE49-F238E27FC236}">
                <a16:creationId xmlns:a16="http://schemas.microsoft.com/office/drawing/2014/main" id="{213264CB-35C2-55BE-EBE5-C6A022EF9986}"/>
              </a:ext>
            </a:extLst>
          </p:cNvPr>
          <p:cNvSpPr txBox="1"/>
          <p:nvPr/>
        </p:nvSpPr>
        <p:spPr>
          <a:xfrm>
            <a:off x="971946" y="2419328"/>
            <a:ext cx="96754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Wicked challenge: Freight</a:t>
            </a:r>
            <a:endParaRPr kumimoji="0" lang="en-GB" sz="3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8511F15-CBB9-59C5-2205-27DBC22987C6}"/>
              </a:ext>
            </a:extLst>
          </p:cNvPr>
          <p:cNvSpPr txBox="1"/>
          <p:nvPr/>
        </p:nvSpPr>
        <p:spPr>
          <a:xfrm>
            <a:off x="1034359" y="3342621"/>
            <a:ext cx="6047762" cy="1547475"/>
          </a:xfrm>
          <a:prstGeom prst="rect">
            <a:avLst/>
          </a:prstGeom>
          <a:noFill/>
        </p:spPr>
        <p:txBody>
          <a:bodyPr wrap="square" rtlCol="0">
            <a:sp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Framing the challenge</a:t>
            </a: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Darren Briggs</a:t>
            </a:r>
            <a:r>
              <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 Global Logistics, Freight and Supply Chain Leader, Arup</a:t>
            </a: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STBs’ collective expertise</a:t>
            </a: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Mark </a:t>
            </a:r>
            <a:r>
              <a:rPr kumimoji="0" lang="en-US" sz="2400" b="1" i="0" u="none" strike="noStrike" kern="1200" cap="none" spc="0" normalizeH="0" baseline="30000" noProof="0" dirty="0" err="1">
                <a:ln>
                  <a:noFill/>
                </a:ln>
                <a:solidFill>
                  <a:prstClr val="black">
                    <a:lumMod val="65000"/>
                    <a:lumOff val="35000"/>
                  </a:prstClr>
                </a:solidFill>
                <a:effectLst/>
                <a:uLnTx/>
                <a:uFillTx/>
                <a:latin typeface="Calibri" panose="020F0502020204030204"/>
                <a:ea typeface="+mn-ea"/>
                <a:cs typeface="+mn-cs"/>
              </a:rPr>
              <a:t>Valleley</a:t>
            </a:r>
            <a:r>
              <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 Head of Strategy, </a:t>
            </a:r>
            <a:r>
              <a:rPr kumimoji="0" lang="en-US" sz="2400" b="0" i="0" u="none" strike="noStrike" kern="1200" cap="none" spc="0" normalizeH="0" baseline="30000" noProof="0" dirty="0" err="1">
                <a:ln>
                  <a:noFill/>
                </a:ln>
                <a:solidFill>
                  <a:prstClr val="black">
                    <a:lumMod val="65000"/>
                    <a:lumOff val="35000"/>
                  </a:prstClr>
                </a:solidFill>
                <a:effectLst/>
                <a:uLnTx/>
                <a:uFillTx/>
                <a:latin typeface="Calibri" panose="020F0502020204030204"/>
                <a:ea typeface="+mn-ea"/>
                <a:cs typeface="+mn-cs"/>
              </a:rPr>
              <a:t>TfSE</a:t>
            </a:r>
            <a:endPar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endParaRPr>
          </a:p>
        </p:txBody>
      </p:sp>
      <p:pic>
        <p:nvPicPr>
          <p:cNvPr id="9" name="Picture 8" descr="A logo with a map of england&#10;&#10;Description automatically generated">
            <a:extLst>
              <a:ext uri="{FF2B5EF4-FFF2-40B4-BE49-F238E27FC236}">
                <a16:creationId xmlns:a16="http://schemas.microsoft.com/office/drawing/2014/main" id="{C17EACB3-A8B9-94CD-0C04-1A5A90650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7116" y="213923"/>
            <a:ext cx="1986518" cy="1986518"/>
          </a:xfrm>
          <a:prstGeom prst="rect">
            <a:avLst/>
          </a:prstGeom>
        </p:spPr>
      </p:pic>
      <p:sp>
        <p:nvSpPr>
          <p:cNvPr id="10" name="TextBox 9">
            <a:extLst>
              <a:ext uri="{FF2B5EF4-FFF2-40B4-BE49-F238E27FC236}">
                <a16:creationId xmlns:a16="http://schemas.microsoft.com/office/drawing/2014/main" id="{EDAF21D0-0351-007F-4567-EB2F0009306A}"/>
              </a:ext>
            </a:extLst>
          </p:cNvPr>
          <p:cNvSpPr txBox="1"/>
          <p:nvPr/>
        </p:nvSpPr>
        <p:spPr>
          <a:xfrm>
            <a:off x="9174310" y="5167059"/>
            <a:ext cx="659973" cy="608693"/>
          </a:xfrm>
          <a:prstGeom prst="rect">
            <a:avLst/>
          </a:prstGeom>
          <a:noFill/>
        </p:spPr>
        <p:txBody>
          <a:bodyPr wrap="square" rtlCol="0">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1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rPr>
              <a:t>WITH</a:t>
            </a:r>
            <a:endParaRPr kumimoji="0" lang="en-US" sz="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endParaRPr>
          </a:p>
        </p:txBody>
      </p:sp>
      <p:sp>
        <p:nvSpPr>
          <p:cNvPr id="12" name="TextBox 11">
            <a:extLst>
              <a:ext uri="{FF2B5EF4-FFF2-40B4-BE49-F238E27FC236}">
                <a16:creationId xmlns:a16="http://schemas.microsoft.com/office/drawing/2014/main" id="{4626188C-037C-D1BF-D210-887267D95A41}"/>
              </a:ext>
            </a:extLst>
          </p:cNvPr>
          <p:cNvSpPr txBox="1"/>
          <p:nvPr/>
        </p:nvSpPr>
        <p:spPr>
          <a:xfrm>
            <a:off x="10536945" y="5167060"/>
            <a:ext cx="1153033" cy="599780"/>
          </a:xfrm>
          <a:prstGeom prst="rect">
            <a:avLst/>
          </a:prstGeom>
          <a:noFill/>
        </p:spPr>
        <p:txBody>
          <a:bodyPr wrap="square" rtlCol="0">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1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rPr>
              <a:t>SUPPORTED BY</a:t>
            </a:r>
            <a:endParaRPr kumimoji="0" lang="en-US" sz="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endParaRPr>
          </a:p>
        </p:txBody>
      </p:sp>
      <p:pic>
        <p:nvPicPr>
          <p:cNvPr id="14" name="Picture 13" descr="A close up of a logo&#10;&#10;Description automatically generated">
            <a:extLst>
              <a:ext uri="{FF2B5EF4-FFF2-40B4-BE49-F238E27FC236}">
                <a16:creationId xmlns:a16="http://schemas.microsoft.com/office/drawing/2014/main" id="{AF89B7FE-53B9-B1D7-9DDC-6C499D405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6683" y="5869883"/>
            <a:ext cx="1713155" cy="524225"/>
          </a:xfrm>
          <a:prstGeom prst="rect">
            <a:avLst/>
          </a:prstGeom>
        </p:spPr>
      </p:pic>
      <p:pic>
        <p:nvPicPr>
          <p:cNvPr id="15" name="Picture 14" descr="A black and white sign with a lion and a unicorn&#10;&#10;Description automatically generated">
            <a:extLst>
              <a:ext uri="{FF2B5EF4-FFF2-40B4-BE49-F238E27FC236}">
                <a16:creationId xmlns:a16="http://schemas.microsoft.com/office/drawing/2014/main" id="{FAAF9295-10C9-D22D-DB15-4A1D08A93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936" y="5815487"/>
            <a:ext cx="879120" cy="559120"/>
          </a:xfrm>
          <a:prstGeom prst="rect">
            <a:avLst/>
          </a:prstGeom>
        </p:spPr>
      </p:pic>
    </p:spTree>
    <p:extLst>
      <p:ext uri="{BB962C8B-B14F-4D97-AF65-F5344CB8AC3E}">
        <p14:creationId xmlns:p14="http://schemas.microsoft.com/office/powerpoint/2010/main" val="73034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948490-8244-E6DB-3D4D-824D1E316A84}"/>
              </a:ext>
            </a:extLst>
          </p:cNvPr>
          <p:cNvSpPr txBox="1"/>
          <p:nvPr/>
        </p:nvSpPr>
        <p:spPr>
          <a:xfrm>
            <a:off x="625054" y="1778791"/>
            <a:ext cx="10659910" cy="42011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Economic Growth</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panose="020F0502020204030204" pitchFamily="34" charset="0"/>
              </a:rPr>
              <a:t>Improving access to and from international gateways</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panose="020F0502020204030204" pitchFamily="34" charset="0"/>
              </a:rPr>
              <a:t>Meeting rail freight growth target with GBRTT &amp; NR</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Calibri" panose="020F0502020204030204" pitchFamily="34" charset="0"/>
              </a:rPr>
              <a:t>Making the case for freight – inclusion in local plans, LTPs and National Planning Policy Framework Guidance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Decarbonisation </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Alternative fuel infrastructure mapping tool </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Alignment with wider energy infrastructure planning </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HGV - reducing empty running &amp; bridge strikes  </a:t>
            </a:r>
          </a:p>
        </p:txBody>
      </p:sp>
      <p:sp>
        <p:nvSpPr>
          <p:cNvPr id="5" name="Text Placeholder 1">
            <a:extLst>
              <a:ext uri="{FF2B5EF4-FFF2-40B4-BE49-F238E27FC236}">
                <a16:creationId xmlns:a16="http://schemas.microsoft.com/office/drawing/2014/main" id="{E6348FBB-DD2E-4EE9-9096-CE6FB1095CC7}"/>
              </a:ext>
            </a:extLst>
          </p:cNvPr>
          <p:cNvSpPr txBox="1">
            <a:spLocks/>
          </p:cNvSpPr>
          <p:nvPr/>
        </p:nvSpPr>
        <p:spPr>
          <a:xfrm>
            <a:off x="527381" y="356966"/>
            <a:ext cx="11259632" cy="972557"/>
          </a:xfrm>
          <a:prstGeom prst="rect">
            <a:avLst/>
          </a:prstGeom>
          <a:noFill/>
          <a:ln w="0" cmpd="sng">
            <a:noFill/>
            <a:prstDash val="solid"/>
          </a:ln>
        </p:spPr>
        <p:txBody>
          <a:bodyPr vert="horz" lIns="0" tIns="162952" rIns="0" bIns="0" rtlCol="0" anchor="t">
            <a:normAutofit/>
          </a:bodyPr>
          <a:lstStyle>
            <a:defPPr>
              <a:defRPr lang="en-US"/>
            </a:defPPr>
            <a:lvl1pPr marL="0" algn="l" defTabSz="407879" rtl="0" eaLnBrk="1" latinLnBrk="0" hangingPunct="1">
              <a:defRPr sz="900" kern="1200">
                <a:solidFill>
                  <a:schemeClr val="tx1">
                    <a:tint val="75000"/>
                  </a:schemeClr>
                </a:solidFill>
                <a:latin typeface="+mn-lt"/>
                <a:ea typeface="+mn-ea"/>
                <a:cs typeface="+mn-cs"/>
              </a:defRPr>
            </a:lvl1pPr>
            <a:lvl2pPr marL="407879" algn="l" defTabSz="407879" rtl="0" eaLnBrk="1" latinLnBrk="0" hangingPunct="1">
              <a:defRPr sz="1607" kern="1200">
                <a:solidFill>
                  <a:schemeClr val="tx1"/>
                </a:solidFill>
                <a:latin typeface="+mn-lt"/>
                <a:ea typeface="+mn-ea"/>
                <a:cs typeface="+mn-cs"/>
              </a:defRPr>
            </a:lvl2pPr>
            <a:lvl3pPr marL="815756" algn="l" defTabSz="407879" rtl="0" eaLnBrk="1" latinLnBrk="0" hangingPunct="1">
              <a:defRPr sz="1607" kern="1200">
                <a:solidFill>
                  <a:schemeClr val="tx1"/>
                </a:solidFill>
                <a:latin typeface="+mn-lt"/>
                <a:ea typeface="+mn-ea"/>
                <a:cs typeface="+mn-cs"/>
              </a:defRPr>
            </a:lvl3pPr>
            <a:lvl4pPr marL="1223633" algn="l" defTabSz="407879" rtl="0" eaLnBrk="1" latinLnBrk="0" hangingPunct="1">
              <a:defRPr sz="1607" kern="1200">
                <a:solidFill>
                  <a:schemeClr val="tx1"/>
                </a:solidFill>
                <a:latin typeface="+mn-lt"/>
                <a:ea typeface="+mn-ea"/>
                <a:cs typeface="+mn-cs"/>
              </a:defRPr>
            </a:lvl4pPr>
            <a:lvl5pPr marL="1631512" algn="l" defTabSz="407879" rtl="0" eaLnBrk="1" latinLnBrk="0" hangingPunct="1">
              <a:defRPr sz="1607" kern="1200">
                <a:solidFill>
                  <a:schemeClr val="tx1"/>
                </a:solidFill>
                <a:latin typeface="+mn-lt"/>
                <a:ea typeface="+mn-ea"/>
                <a:cs typeface="+mn-cs"/>
              </a:defRPr>
            </a:lvl5pPr>
            <a:lvl6pPr marL="2039388" algn="l" defTabSz="407879" rtl="0" eaLnBrk="1" latinLnBrk="0" hangingPunct="1">
              <a:defRPr sz="1607" kern="1200">
                <a:solidFill>
                  <a:schemeClr val="tx1"/>
                </a:solidFill>
                <a:latin typeface="+mn-lt"/>
                <a:ea typeface="+mn-ea"/>
                <a:cs typeface="+mn-cs"/>
              </a:defRPr>
            </a:lvl6pPr>
            <a:lvl7pPr marL="2447268" algn="l" defTabSz="407879" rtl="0" eaLnBrk="1" latinLnBrk="0" hangingPunct="1">
              <a:defRPr sz="1607" kern="1200">
                <a:solidFill>
                  <a:schemeClr val="tx1"/>
                </a:solidFill>
                <a:latin typeface="+mn-lt"/>
                <a:ea typeface="+mn-ea"/>
                <a:cs typeface="+mn-cs"/>
              </a:defRPr>
            </a:lvl7pPr>
            <a:lvl8pPr marL="2855145" algn="l" defTabSz="407879" rtl="0" eaLnBrk="1" latinLnBrk="0" hangingPunct="1">
              <a:defRPr sz="1607" kern="1200">
                <a:solidFill>
                  <a:schemeClr val="tx1"/>
                </a:solidFill>
                <a:latin typeface="+mn-lt"/>
                <a:ea typeface="+mn-ea"/>
                <a:cs typeface="+mn-cs"/>
              </a:defRPr>
            </a:lvl8pPr>
            <a:lvl9pPr marL="3263024" algn="l" defTabSz="407879" rtl="0" eaLnBrk="1" latinLnBrk="0" hangingPunct="1">
              <a:defRPr sz="1607" kern="1200">
                <a:solidFill>
                  <a:schemeClr val="tx1"/>
                </a:solidFill>
                <a:latin typeface="+mn-lt"/>
                <a:ea typeface="+mn-ea"/>
                <a:cs typeface="+mn-cs"/>
              </a:defRPr>
            </a:lvl9pPr>
          </a:lstStyle>
          <a:p>
            <a:pPr marL="0" marR="0" lvl="0" indent="0" algn="l" defTabSz="407879"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119" normalizeH="0" baseline="0" noProof="0" dirty="0">
                <a:ln>
                  <a:noFill/>
                </a:ln>
                <a:solidFill>
                  <a:srgbClr val="0071B3"/>
                </a:solidFill>
                <a:effectLst/>
                <a:uLnTx/>
                <a:uFillTx/>
                <a:latin typeface="Montserrat ExtraBold" panose="00000900000000000000" pitchFamily="2" charset="0"/>
                <a:ea typeface="+mn-ea"/>
                <a:cs typeface="+mn-cs"/>
              </a:rPr>
              <a:t> </a:t>
            </a:r>
          </a:p>
        </p:txBody>
      </p:sp>
      <p:sp>
        <p:nvSpPr>
          <p:cNvPr id="6" name="Text Placeholder 1">
            <a:extLst>
              <a:ext uri="{FF2B5EF4-FFF2-40B4-BE49-F238E27FC236}">
                <a16:creationId xmlns:a16="http://schemas.microsoft.com/office/drawing/2014/main" id="{54D81E01-7D31-42AE-BD88-0260BA7DE32F}"/>
              </a:ext>
            </a:extLst>
          </p:cNvPr>
          <p:cNvSpPr txBox="1">
            <a:spLocks/>
          </p:cNvSpPr>
          <p:nvPr/>
        </p:nvSpPr>
        <p:spPr>
          <a:xfrm>
            <a:off x="628981" y="152747"/>
            <a:ext cx="10934037" cy="769356"/>
          </a:xfrm>
          <a:prstGeom prst="rect">
            <a:avLst/>
          </a:prstGeom>
          <a:noFill/>
          <a:ln w="0" cmpd="sng">
            <a:noFill/>
            <a:prstDash val="solid"/>
          </a:ln>
        </p:spPr>
        <p:txBody>
          <a:bodyPr vert="horz" lIns="0" tIns="162952" rIns="0" bIns="0" rtlCol="0" anchor="ctr">
            <a:noAutofit/>
          </a:bodyPr>
          <a:lstStyle>
            <a:defPPr>
              <a:defRPr lang="en-US"/>
            </a:defPPr>
            <a:lvl1pPr marL="0" algn="l" defTabSz="407879" rtl="0" eaLnBrk="1" latinLnBrk="0" hangingPunct="1">
              <a:defRPr sz="900" kern="1200">
                <a:solidFill>
                  <a:schemeClr val="tx1">
                    <a:tint val="75000"/>
                  </a:schemeClr>
                </a:solidFill>
                <a:latin typeface="+mn-lt"/>
                <a:ea typeface="+mn-ea"/>
                <a:cs typeface="+mn-cs"/>
              </a:defRPr>
            </a:lvl1pPr>
            <a:lvl2pPr marL="407879" algn="l" defTabSz="407879" rtl="0" eaLnBrk="1" latinLnBrk="0" hangingPunct="1">
              <a:defRPr sz="1607" kern="1200">
                <a:solidFill>
                  <a:schemeClr val="tx1"/>
                </a:solidFill>
                <a:latin typeface="+mn-lt"/>
                <a:ea typeface="+mn-ea"/>
                <a:cs typeface="+mn-cs"/>
              </a:defRPr>
            </a:lvl2pPr>
            <a:lvl3pPr marL="815756" algn="l" defTabSz="407879" rtl="0" eaLnBrk="1" latinLnBrk="0" hangingPunct="1">
              <a:defRPr sz="1607" kern="1200">
                <a:solidFill>
                  <a:schemeClr val="tx1"/>
                </a:solidFill>
                <a:latin typeface="+mn-lt"/>
                <a:ea typeface="+mn-ea"/>
                <a:cs typeface="+mn-cs"/>
              </a:defRPr>
            </a:lvl3pPr>
            <a:lvl4pPr marL="1223633" algn="l" defTabSz="407879" rtl="0" eaLnBrk="1" latinLnBrk="0" hangingPunct="1">
              <a:defRPr sz="1607" kern="1200">
                <a:solidFill>
                  <a:schemeClr val="tx1"/>
                </a:solidFill>
                <a:latin typeface="+mn-lt"/>
                <a:ea typeface="+mn-ea"/>
                <a:cs typeface="+mn-cs"/>
              </a:defRPr>
            </a:lvl4pPr>
            <a:lvl5pPr marL="1631512" algn="l" defTabSz="407879" rtl="0" eaLnBrk="1" latinLnBrk="0" hangingPunct="1">
              <a:defRPr sz="1607" kern="1200">
                <a:solidFill>
                  <a:schemeClr val="tx1"/>
                </a:solidFill>
                <a:latin typeface="+mn-lt"/>
                <a:ea typeface="+mn-ea"/>
                <a:cs typeface="+mn-cs"/>
              </a:defRPr>
            </a:lvl5pPr>
            <a:lvl6pPr marL="2039388" algn="l" defTabSz="407879" rtl="0" eaLnBrk="1" latinLnBrk="0" hangingPunct="1">
              <a:defRPr sz="1607" kern="1200">
                <a:solidFill>
                  <a:schemeClr val="tx1"/>
                </a:solidFill>
                <a:latin typeface="+mn-lt"/>
                <a:ea typeface="+mn-ea"/>
                <a:cs typeface="+mn-cs"/>
              </a:defRPr>
            </a:lvl6pPr>
            <a:lvl7pPr marL="2447268" algn="l" defTabSz="407879" rtl="0" eaLnBrk="1" latinLnBrk="0" hangingPunct="1">
              <a:defRPr sz="1607" kern="1200">
                <a:solidFill>
                  <a:schemeClr val="tx1"/>
                </a:solidFill>
                <a:latin typeface="+mn-lt"/>
                <a:ea typeface="+mn-ea"/>
                <a:cs typeface="+mn-cs"/>
              </a:defRPr>
            </a:lvl7pPr>
            <a:lvl8pPr marL="2855145" algn="l" defTabSz="407879" rtl="0" eaLnBrk="1" latinLnBrk="0" hangingPunct="1">
              <a:defRPr sz="1607" kern="1200">
                <a:solidFill>
                  <a:schemeClr val="tx1"/>
                </a:solidFill>
                <a:latin typeface="+mn-lt"/>
                <a:ea typeface="+mn-ea"/>
                <a:cs typeface="+mn-cs"/>
              </a:defRPr>
            </a:lvl8pPr>
            <a:lvl9pPr marL="3263024" algn="l" defTabSz="407879" rtl="0" eaLnBrk="1" latinLnBrk="0" hangingPunct="1">
              <a:defRPr sz="1607" kern="1200">
                <a:solidFill>
                  <a:schemeClr val="tx1"/>
                </a:solidFill>
                <a:latin typeface="+mn-lt"/>
                <a:ea typeface="+mn-ea"/>
                <a:cs typeface="+mn-cs"/>
              </a:defRPr>
            </a:lvl9pPr>
          </a:lstStyle>
          <a:p>
            <a:pPr marL="0" marR="0" lvl="0" indent="0" algn="l" defTabSz="407879" rtl="0" eaLnBrk="1" fontAlgn="auto" latinLnBrk="0" hangingPunct="1">
              <a:lnSpc>
                <a:spcPct val="100000"/>
              </a:lnSpc>
              <a:spcBef>
                <a:spcPts val="0"/>
              </a:spcBef>
              <a:spcAft>
                <a:spcPts val="0"/>
              </a:spcAft>
              <a:buClrTx/>
              <a:buSzTx/>
              <a:buFontTx/>
              <a:buNone/>
              <a:tabLst/>
              <a:defRPr/>
            </a:pPr>
            <a:r>
              <a:rPr kumimoji="0" lang="en-GB" sz="3733" b="1" i="0" u="none" strike="noStrike" kern="1200" cap="none" spc="-119" normalizeH="0" baseline="0" noProof="0" dirty="0">
                <a:ln>
                  <a:noFill/>
                </a:ln>
                <a:solidFill>
                  <a:srgbClr val="0071B3"/>
                </a:solidFill>
                <a:effectLst/>
                <a:uLnTx/>
                <a:uFillTx/>
                <a:latin typeface="Montserrat ExtraBold" panose="00000900000000000000" pitchFamily="2" charset="0"/>
                <a:ea typeface="+mn-ea"/>
                <a:cs typeface="+mn-cs"/>
              </a:rPr>
              <a:t> STB Freight Priorities</a:t>
            </a:r>
          </a:p>
        </p:txBody>
      </p:sp>
      <p:grpSp>
        <p:nvGrpSpPr>
          <p:cNvPr id="2" name="Group 1">
            <a:extLst>
              <a:ext uri="{FF2B5EF4-FFF2-40B4-BE49-F238E27FC236}">
                <a16:creationId xmlns:a16="http://schemas.microsoft.com/office/drawing/2014/main" id="{59B02CFD-61C5-DB53-B23F-611DA5C80F61}"/>
              </a:ext>
            </a:extLst>
          </p:cNvPr>
          <p:cNvGrpSpPr/>
          <p:nvPr/>
        </p:nvGrpSpPr>
        <p:grpSpPr>
          <a:xfrm>
            <a:off x="404987" y="959150"/>
            <a:ext cx="11568274" cy="574592"/>
            <a:chOff x="229078" y="1502271"/>
            <a:chExt cx="11733843" cy="574592"/>
          </a:xfrm>
        </p:grpSpPr>
        <p:pic>
          <p:nvPicPr>
            <p:cNvPr id="4" name="Picture 3">
              <a:extLst>
                <a:ext uri="{FF2B5EF4-FFF2-40B4-BE49-F238E27FC236}">
                  <a16:creationId xmlns:a16="http://schemas.microsoft.com/office/drawing/2014/main" id="{0D19C9B6-2051-9555-74EF-936AECC56CFA}"/>
                </a:ext>
              </a:extLst>
            </p:cNvPr>
            <p:cNvPicPr>
              <a:picLocks noChangeAspect="1"/>
            </p:cNvPicPr>
            <p:nvPr/>
          </p:nvPicPr>
          <p:blipFill>
            <a:blip r:embed="rId3"/>
            <a:stretch>
              <a:fillRect/>
            </a:stretch>
          </p:blipFill>
          <p:spPr>
            <a:xfrm>
              <a:off x="3420968" y="1552561"/>
              <a:ext cx="1749704" cy="481626"/>
            </a:xfrm>
            <a:prstGeom prst="rect">
              <a:avLst/>
            </a:prstGeom>
          </p:spPr>
        </p:pic>
        <p:pic>
          <p:nvPicPr>
            <p:cNvPr id="7" name="Picture 6">
              <a:extLst>
                <a:ext uri="{FF2B5EF4-FFF2-40B4-BE49-F238E27FC236}">
                  <a16:creationId xmlns:a16="http://schemas.microsoft.com/office/drawing/2014/main" id="{5F6DD88B-8A58-748A-FADF-8F9C52180906}"/>
                </a:ext>
              </a:extLst>
            </p:cNvPr>
            <p:cNvPicPr>
              <a:picLocks noChangeAspect="1"/>
            </p:cNvPicPr>
            <p:nvPr/>
          </p:nvPicPr>
          <p:blipFill>
            <a:blip r:embed="rId4"/>
            <a:stretch>
              <a:fillRect/>
            </a:stretch>
          </p:blipFill>
          <p:spPr>
            <a:xfrm>
              <a:off x="6783561" y="1573899"/>
              <a:ext cx="1450974" cy="438950"/>
            </a:xfrm>
            <a:prstGeom prst="rect">
              <a:avLst/>
            </a:prstGeom>
          </p:spPr>
        </p:pic>
        <p:pic>
          <p:nvPicPr>
            <p:cNvPr id="8" name="Picture 7">
              <a:extLst>
                <a:ext uri="{FF2B5EF4-FFF2-40B4-BE49-F238E27FC236}">
                  <a16:creationId xmlns:a16="http://schemas.microsoft.com/office/drawing/2014/main" id="{60DEFE7A-6130-F048-9C0E-58EB79395B5E}"/>
                </a:ext>
              </a:extLst>
            </p:cNvPr>
            <p:cNvPicPr>
              <a:picLocks noChangeAspect="1"/>
            </p:cNvPicPr>
            <p:nvPr/>
          </p:nvPicPr>
          <p:blipFill>
            <a:blip r:embed="rId5"/>
            <a:stretch>
              <a:fillRect/>
            </a:stretch>
          </p:blipFill>
          <p:spPr>
            <a:xfrm>
              <a:off x="10274183" y="1509886"/>
              <a:ext cx="1688738" cy="566977"/>
            </a:xfrm>
            <a:prstGeom prst="rect">
              <a:avLst/>
            </a:prstGeom>
          </p:spPr>
        </p:pic>
        <p:pic>
          <p:nvPicPr>
            <p:cNvPr id="9" name="Picture 8">
              <a:extLst>
                <a:ext uri="{FF2B5EF4-FFF2-40B4-BE49-F238E27FC236}">
                  <a16:creationId xmlns:a16="http://schemas.microsoft.com/office/drawing/2014/main" id="{C70E9415-55CA-991B-2D38-B1335F8CED2E}"/>
                </a:ext>
              </a:extLst>
            </p:cNvPr>
            <p:cNvPicPr>
              <a:picLocks noChangeAspect="1"/>
            </p:cNvPicPr>
            <p:nvPr/>
          </p:nvPicPr>
          <p:blipFill>
            <a:blip r:embed="rId6"/>
            <a:stretch>
              <a:fillRect/>
            </a:stretch>
          </p:blipFill>
          <p:spPr>
            <a:xfrm>
              <a:off x="1626886" y="1622671"/>
              <a:ext cx="1676545" cy="341406"/>
            </a:xfrm>
            <a:prstGeom prst="rect">
              <a:avLst/>
            </a:prstGeom>
          </p:spPr>
        </p:pic>
        <p:pic>
          <p:nvPicPr>
            <p:cNvPr id="10" name="Picture 9">
              <a:extLst>
                <a:ext uri="{FF2B5EF4-FFF2-40B4-BE49-F238E27FC236}">
                  <a16:creationId xmlns:a16="http://schemas.microsoft.com/office/drawing/2014/main" id="{0613973F-7200-9FBF-AAC1-FCE4E7189859}"/>
                </a:ext>
              </a:extLst>
            </p:cNvPr>
            <p:cNvPicPr>
              <a:picLocks noChangeAspect="1"/>
            </p:cNvPicPr>
            <p:nvPr/>
          </p:nvPicPr>
          <p:blipFill>
            <a:blip r:embed="rId7"/>
            <a:stretch>
              <a:fillRect/>
            </a:stretch>
          </p:blipFill>
          <p:spPr>
            <a:xfrm>
              <a:off x="8352072" y="1601334"/>
              <a:ext cx="1804572" cy="384081"/>
            </a:xfrm>
            <a:prstGeom prst="rect">
              <a:avLst/>
            </a:prstGeom>
          </p:spPr>
        </p:pic>
        <p:pic>
          <p:nvPicPr>
            <p:cNvPr id="11" name="Picture 10">
              <a:extLst>
                <a:ext uri="{FF2B5EF4-FFF2-40B4-BE49-F238E27FC236}">
                  <a16:creationId xmlns:a16="http://schemas.microsoft.com/office/drawing/2014/main" id="{74336B1D-6B2C-3E5B-025D-6AC40D9B5DFB}"/>
                </a:ext>
              </a:extLst>
            </p:cNvPr>
            <p:cNvPicPr>
              <a:picLocks noChangeAspect="1"/>
            </p:cNvPicPr>
            <p:nvPr/>
          </p:nvPicPr>
          <p:blipFill>
            <a:blip r:embed="rId8"/>
            <a:stretch>
              <a:fillRect/>
            </a:stretch>
          </p:blipFill>
          <p:spPr>
            <a:xfrm>
              <a:off x="229078" y="1528175"/>
              <a:ext cx="1280271" cy="530398"/>
            </a:xfrm>
            <a:prstGeom prst="rect">
              <a:avLst/>
            </a:prstGeom>
          </p:spPr>
        </p:pic>
        <p:pic>
          <p:nvPicPr>
            <p:cNvPr id="13" name="Picture 12">
              <a:extLst>
                <a:ext uri="{FF2B5EF4-FFF2-40B4-BE49-F238E27FC236}">
                  <a16:creationId xmlns:a16="http://schemas.microsoft.com/office/drawing/2014/main" id="{4A38348C-B75F-5D10-7DDE-41163B21EEAA}"/>
                </a:ext>
              </a:extLst>
            </p:cNvPr>
            <p:cNvPicPr>
              <a:picLocks noChangeAspect="1"/>
            </p:cNvPicPr>
            <p:nvPr/>
          </p:nvPicPr>
          <p:blipFill>
            <a:blip r:embed="rId9"/>
            <a:stretch>
              <a:fillRect/>
            </a:stretch>
          </p:blipFill>
          <p:spPr>
            <a:xfrm>
              <a:off x="5265526" y="1502271"/>
              <a:ext cx="1377815" cy="560881"/>
            </a:xfrm>
            <a:prstGeom prst="rect">
              <a:avLst/>
            </a:prstGeom>
          </p:spPr>
        </p:pic>
      </p:grpSp>
    </p:spTree>
    <p:extLst>
      <p:ext uri="{BB962C8B-B14F-4D97-AF65-F5344CB8AC3E}">
        <p14:creationId xmlns:p14="http://schemas.microsoft.com/office/powerpoint/2010/main" val="525868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6348FBB-DD2E-4EE9-9096-CE6FB1095CC7}"/>
              </a:ext>
            </a:extLst>
          </p:cNvPr>
          <p:cNvSpPr txBox="1">
            <a:spLocks/>
          </p:cNvSpPr>
          <p:nvPr/>
        </p:nvSpPr>
        <p:spPr>
          <a:xfrm>
            <a:off x="527381" y="356966"/>
            <a:ext cx="11259632" cy="972557"/>
          </a:xfrm>
          <a:prstGeom prst="rect">
            <a:avLst/>
          </a:prstGeom>
          <a:noFill/>
          <a:ln w="0" cmpd="sng">
            <a:noFill/>
            <a:prstDash val="solid"/>
          </a:ln>
        </p:spPr>
        <p:txBody>
          <a:bodyPr vert="horz" lIns="0" tIns="162952" rIns="0" bIns="0" rtlCol="0" anchor="t">
            <a:normAutofit/>
          </a:bodyPr>
          <a:lstStyle>
            <a:defPPr>
              <a:defRPr lang="en-US"/>
            </a:defPPr>
            <a:lvl1pPr marL="0" algn="l" defTabSz="407879" rtl="0" eaLnBrk="1" latinLnBrk="0" hangingPunct="1">
              <a:defRPr sz="900" kern="1200">
                <a:solidFill>
                  <a:schemeClr val="tx1">
                    <a:tint val="75000"/>
                  </a:schemeClr>
                </a:solidFill>
                <a:latin typeface="+mn-lt"/>
                <a:ea typeface="+mn-ea"/>
                <a:cs typeface="+mn-cs"/>
              </a:defRPr>
            </a:lvl1pPr>
            <a:lvl2pPr marL="407879" algn="l" defTabSz="407879" rtl="0" eaLnBrk="1" latinLnBrk="0" hangingPunct="1">
              <a:defRPr sz="1607" kern="1200">
                <a:solidFill>
                  <a:schemeClr val="tx1"/>
                </a:solidFill>
                <a:latin typeface="+mn-lt"/>
                <a:ea typeface="+mn-ea"/>
                <a:cs typeface="+mn-cs"/>
              </a:defRPr>
            </a:lvl2pPr>
            <a:lvl3pPr marL="815756" algn="l" defTabSz="407879" rtl="0" eaLnBrk="1" latinLnBrk="0" hangingPunct="1">
              <a:defRPr sz="1607" kern="1200">
                <a:solidFill>
                  <a:schemeClr val="tx1"/>
                </a:solidFill>
                <a:latin typeface="+mn-lt"/>
                <a:ea typeface="+mn-ea"/>
                <a:cs typeface="+mn-cs"/>
              </a:defRPr>
            </a:lvl3pPr>
            <a:lvl4pPr marL="1223633" algn="l" defTabSz="407879" rtl="0" eaLnBrk="1" latinLnBrk="0" hangingPunct="1">
              <a:defRPr sz="1607" kern="1200">
                <a:solidFill>
                  <a:schemeClr val="tx1"/>
                </a:solidFill>
                <a:latin typeface="+mn-lt"/>
                <a:ea typeface="+mn-ea"/>
                <a:cs typeface="+mn-cs"/>
              </a:defRPr>
            </a:lvl4pPr>
            <a:lvl5pPr marL="1631512" algn="l" defTabSz="407879" rtl="0" eaLnBrk="1" latinLnBrk="0" hangingPunct="1">
              <a:defRPr sz="1607" kern="1200">
                <a:solidFill>
                  <a:schemeClr val="tx1"/>
                </a:solidFill>
                <a:latin typeface="+mn-lt"/>
                <a:ea typeface="+mn-ea"/>
                <a:cs typeface="+mn-cs"/>
              </a:defRPr>
            </a:lvl5pPr>
            <a:lvl6pPr marL="2039388" algn="l" defTabSz="407879" rtl="0" eaLnBrk="1" latinLnBrk="0" hangingPunct="1">
              <a:defRPr sz="1607" kern="1200">
                <a:solidFill>
                  <a:schemeClr val="tx1"/>
                </a:solidFill>
                <a:latin typeface="+mn-lt"/>
                <a:ea typeface="+mn-ea"/>
                <a:cs typeface="+mn-cs"/>
              </a:defRPr>
            </a:lvl6pPr>
            <a:lvl7pPr marL="2447268" algn="l" defTabSz="407879" rtl="0" eaLnBrk="1" latinLnBrk="0" hangingPunct="1">
              <a:defRPr sz="1607" kern="1200">
                <a:solidFill>
                  <a:schemeClr val="tx1"/>
                </a:solidFill>
                <a:latin typeface="+mn-lt"/>
                <a:ea typeface="+mn-ea"/>
                <a:cs typeface="+mn-cs"/>
              </a:defRPr>
            </a:lvl7pPr>
            <a:lvl8pPr marL="2855145" algn="l" defTabSz="407879" rtl="0" eaLnBrk="1" latinLnBrk="0" hangingPunct="1">
              <a:defRPr sz="1607" kern="1200">
                <a:solidFill>
                  <a:schemeClr val="tx1"/>
                </a:solidFill>
                <a:latin typeface="+mn-lt"/>
                <a:ea typeface="+mn-ea"/>
                <a:cs typeface="+mn-cs"/>
              </a:defRPr>
            </a:lvl8pPr>
            <a:lvl9pPr marL="3263024" algn="l" defTabSz="407879" rtl="0" eaLnBrk="1" latinLnBrk="0" hangingPunct="1">
              <a:defRPr sz="1607" kern="1200">
                <a:solidFill>
                  <a:schemeClr val="tx1"/>
                </a:solidFill>
                <a:latin typeface="+mn-lt"/>
                <a:ea typeface="+mn-ea"/>
                <a:cs typeface="+mn-cs"/>
              </a:defRPr>
            </a:lvl9pPr>
          </a:lstStyle>
          <a:p>
            <a:pPr marL="0" marR="0" lvl="0" indent="0" algn="l" defTabSz="407879"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119" normalizeH="0" baseline="0" noProof="0" dirty="0">
                <a:ln>
                  <a:noFill/>
                </a:ln>
                <a:solidFill>
                  <a:srgbClr val="0071B3"/>
                </a:solidFill>
                <a:effectLst/>
                <a:uLnTx/>
                <a:uFillTx/>
                <a:latin typeface="Montserrat ExtraBold" panose="00000900000000000000" pitchFamily="2" charset="0"/>
                <a:ea typeface="+mn-ea"/>
                <a:cs typeface="+mn-cs"/>
              </a:rPr>
              <a:t> </a:t>
            </a:r>
          </a:p>
        </p:txBody>
      </p:sp>
      <p:sp>
        <p:nvSpPr>
          <p:cNvPr id="6" name="Text Placeholder 1">
            <a:extLst>
              <a:ext uri="{FF2B5EF4-FFF2-40B4-BE49-F238E27FC236}">
                <a16:creationId xmlns:a16="http://schemas.microsoft.com/office/drawing/2014/main" id="{54D81E01-7D31-42AE-BD88-0260BA7DE32F}"/>
              </a:ext>
            </a:extLst>
          </p:cNvPr>
          <p:cNvSpPr txBox="1">
            <a:spLocks/>
          </p:cNvSpPr>
          <p:nvPr/>
        </p:nvSpPr>
        <p:spPr>
          <a:xfrm>
            <a:off x="628981" y="152747"/>
            <a:ext cx="10934037" cy="769356"/>
          </a:xfrm>
          <a:prstGeom prst="rect">
            <a:avLst/>
          </a:prstGeom>
          <a:noFill/>
          <a:ln w="0" cmpd="sng">
            <a:noFill/>
            <a:prstDash val="solid"/>
          </a:ln>
        </p:spPr>
        <p:txBody>
          <a:bodyPr vert="horz" lIns="0" tIns="162952" rIns="0" bIns="0" rtlCol="0" anchor="ctr">
            <a:noAutofit/>
          </a:bodyPr>
          <a:lstStyle>
            <a:defPPr>
              <a:defRPr lang="en-US"/>
            </a:defPPr>
            <a:lvl1pPr marL="0" algn="l" defTabSz="407879" rtl="0" eaLnBrk="1" latinLnBrk="0" hangingPunct="1">
              <a:defRPr sz="900" kern="1200">
                <a:solidFill>
                  <a:schemeClr val="tx1">
                    <a:tint val="75000"/>
                  </a:schemeClr>
                </a:solidFill>
                <a:latin typeface="+mn-lt"/>
                <a:ea typeface="+mn-ea"/>
                <a:cs typeface="+mn-cs"/>
              </a:defRPr>
            </a:lvl1pPr>
            <a:lvl2pPr marL="407879" algn="l" defTabSz="407879" rtl="0" eaLnBrk="1" latinLnBrk="0" hangingPunct="1">
              <a:defRPr sz="1607" kern="1200">
                <a:solidFill>
                  <a:schemeClr val="tx1"/>
                </a:solidFill>
                <a:latin typeface="+mn-lt"/>
                <a:ea typeface="+mn-ea"/>
                <a:cs typeface="+mn-cs"/>
              </a:defRPr>
            </a:lvl2pPr>
            <a:lvl3pPr marL="815756" algn="l" defTabSz="407879" rtl="0" eaLnBrk="1" latinLnBrk="0" hangingPunct="1">
              <a:defRPr sz="1607" kern="1200">
                <a:solidFill>
                  <a:schemeClr val="tx1"/>
                </a:solidFill>
                <a:latin typeface="+mn-lt"/>
                <a:ea typeface="+mn-ea"/>
                <a:cs typeface="+mn-cs"/>
              </a:defRPr>
            </a:lvl3pPr>
            <a:lvl4pPr marL="1223633" algn="l" defTabSz="407879" rtl="0" eaLnBrk="1" latinLnBrk="0" hangingPunct="1">
              <a:defRPr sz="1607" kern="1200">
                <a:solidFill>
                  <a:schemeClr val="tx1"/>
                </a:solidFill>
                <a:latin typeface="+mn-lt"/>
                <a:ea typeface="+mn-ea"/>
                <a:cs typeface="+mn-cs"/>
              </a:defRPr>
            </a:lvl4pPr>
            <a:lvl5pPr marL="1631512" algn="l" defTabSz="407879" rtl="0" eaLnBrk="1" latinLnBrk="0" hangingPunct="1">
              <a:defRPr sz="1607" kern="1200">
                <a:solidFill>
                  <a:schemeClr val="tx1"/>
                </a:solidFill>
                <a:latin typeface="+mn-lt"/>
                <a:ea typeface="+mn-ea"/>
                <a:cs typeface="+mn-cs"/>
              </a:defRPr>
            </a:lvl5pPr>
            <a:lvl6pPr marL="2039388" algn="l" defTabSz="407879" rtl="0" eaLnBrk="1" latinLnBrk="0" hangingPunct="1">
              <a:defRPr sz="1607" kern="1200">
                <a:solidFill>
                  <a:schemeClr val="tx1"/>
                </a:solidFill>
                <a:latin typeface="+mn-lt"/>
                <a:ea typeface="+mn-ea"/>
                <a:cs typeface="+mn-cs"/>
              </a:defRPr>
            </a:lvl6pPr>
            <a:lvl7pPr marL="2447268" algn="l" defTabSz="407879" rtl="0" eaLnBrk="1" latinLnBrk="0" hangingPunct="1">
              <a:defRPr sz="1607" kern="1200">
                <a:solidFill>
                  <a:schemeClr val="tx1"/>
                </a:solidFill>
                <a:latin typeface="+mn-lt"/>
                <a:ea typeface="+mn-ea"/>
                <a:cs typeface="+mn-cs"/>
              </a:defRPr>
            </a:lvl7pPr>
            <a:lvl8pPr marL="2855145" algn="l" defTabSz="407879" rtl="0" eaLnBrk="1" latinLnBrk="0" hangingPunct="1">
              <a:defRPr sz="1607" kern="1200">
                <a:solidFill>
                  <a:schemeClr val="tx1"/>
                </a:solidFill>
                <a:latin typeface="+mn-lt"/>
                <a:ea typeface="+mn-ea"/>
                <a:cs typeface="+mn-cs"/>
              </a:defRPr>
            </a:lvl8pPr>
            <a:lvl9pPr marL="3263024" algn="l" defTabSz="407879" rtl="0" eaLnBrk="1" latinLnBrk="0" hangingPunct="1">
              <a:defRPr sz="1607" kern="1200">
                <a:solidFill>
                  <a:schemeClr val="tx1"/>
                </a:solidFill>
                <a:latin typeface="+mn-lt"/>
                <a:ea typeface="+mn-ea"/>
                <a:cs typeface="+mn-cs"/>
              </a:defRPr>
            </a:lvl9pPr>
          </a:lstStyle>
          <a:p>
            <a:pPr marL="0" marR="0" lvl="0" indent="0" algn="l" defTabSz="407879" rtl="0" eaLnBrk="1" fontAlgn="auto" latinLnBrk="0" hangingPunct="1">
              <a:lnSpc>
                <a:spcPct val="100000"/>
              </a:lnSpc>
              <a:spcBef>
                <a:spcPts val="0"/>
              </a:spcBef>
              <a:spcAft>
                <a:spcPts val="0"/>
              </a:spcAft>
              <a:buClrTx/>
              <a:buSzTx/>
              <a:buFontTx/>
              <a:buNone/>
              <a:tabLst/>
              <a:defRPr/>
            </a:pPr>
            <a:r>
              <a:rPr kumimoji="0" lang="en-GB" sz="3733" b="1" i="0" u="none" strike="noStrike" kern="1200" cap="none" spc="-119" normalizeH="0" baseline="0" noProof="0" dirty="0">
                <a:ln>
                  <a:noFill/>
                </a:ln>
                <a:solidFill>
                  <a:srgbClr val="0071B3"/>
                </a:solidFill>
                <a:effectLst/>
                <a:uLnTx/>
                <a:uFillTx/>
                <a:latin typeface="Montserrat ExtraBold" panose="00000900000000000000" pitchFamily="2" charset="0"/>
                <a:ea typeface="+mn-ea"/>
                <a:cs typeface="+mn-cs"/>
              </a:rPr>
              <a:t> STB Freight Priorities</a:t>
            </a:r>
          </a:p>
        </p:txBody>
      </p:sp>
      <p:grpSp>
        <p:nvGrpSpPr>
          <p:cNvPr id="2" name="Group 1">
            <a:extLst>
              <a:ext uri="{FF2B5EF4-FFF2-40B4-BE49-F238E27FC236}">
                <a16:creationId xmlns:a16="http://schemas.microsoft.com/office/drawing/2014/main" id="{59B02CFD-61C5-DB53-B23F-611DA5C80F61}"/>
              </a:ext>
            </a:extLst>
          </p:cNvPr>
          <p:cNvGrpSpPr/>
          <p:nvPr/>
        </p:nvGrpSpPr>
        <p:grpSpPr>
          <a:xfrm>
            <a:off x="404987" y="1042227"/>
            <a:ext cx="11568274" cy="574592"/>
            <a:chOff x="229078" y="1502271"/>
            <a:chExt cx="11733843" cy="574592"/>
          </a:xfrm>
        </p:grpSpPr>
        <p:pic>
          <p:nvPicPr>
            <p:cNvPr id="4" name="Picture 3">
              <a:extLst>
                <a:ext uri="{FF2B5EF4-FFF2-40B4-BE49-F238E27FC236}">
                  <a16:creationId xmlns:a16="http://schemas.microsoft.com/office/drawing/2014/main" id="{0D19C9B6-2051-9555-74EF-936AECC56CFA}"/>
                </a:ext>
              </a:extLst>
            </p:cNvPr>
            <p:cNvPicPr>
              <a:picLocks noChangeAspect="1"/>
            </p:cNvPicPr>
            <p:nvPr/>
          </p:nvPicPr>
          <p:blipFill>
            <a:blip r:embed="rId3"/>
            <a:stretch>
              <a:fillRect/>
            </a:stretch>
          </p:blipFill>
          <p:spPr>
            <a:xfrm>
              <a:off x="3420968" y="1552561"/>
              <a:ext cx="1749704" cy="481626"/>
            </a:xfrm>
            <a:prstGeom prst="rect">
              <a:avLst/>
            </a:prstGeom>
          </p:spPr>
        </p:pic>
        <p:pic>
          <p:nvPicPr>
            <p:cNvPr id="7" name="Picture 6">
              <a:extLst>
                <a:ext uri="{FF2B5EF4-FFF2-40B4-BE49-F238E27FC236}">
                  <a16:creationId xmlns:a16="http://schemas.microsoft.com/office/drawing/2014/main" id="{5F6DD88B-8A58-748A-FADF-8F9C52180906}"/>
                </a:ext>
              </a:extLst>
            </p:cNvPr>
            <p:cNvPicPr>
              <a:picLocks noChangeAspect="1"/>
            </p:cNvPicPr>
            <p:nvPr/>
          </p:nvPicPr>
          <p:blipFill>
            <a:blip r:embed="rId4"/>
            <a:stretch>
              <a:fillRect/>
            </a:stretch>
          </p:blipFill>
          <p:spPr>
            <a:xfrm>
              <a:off x="6783561" y="1573899"/>
              <a:ext cx="1450974" cy="438950"/>
            </a:xfrm>
            <a:prstGeom prst="rect">
              <a:avLst/>
            </a:prstGeom>
          </p:spPr>
        </p:pic>
        <p:pic>
          <p:nvPicPr>
            <p:cNvPr id="8" name="Picture 7">
              <a:extLst>
                <a:ext uri="{FF2B5EF4-FFF2-40B4-BE49-F238E27FC236}">
                  <a16:creationId xmlns:a16="http://schemas.microsoft.com/office/drawing/2014/main" id="{60DEFE7A-6130-F048-9C0E-58EB79395B5E}"/>
                </a:ext>
              </a:extLst>
            </p:cNvPr>
            <p:cNvPicPr>
              <a:picLocks noChangeAspect="1"/>
            </p:cNvPicPr>
            <p:nvPr/>
          </p:nvPicPr>
          <p:blipFill>
            <a:blip r:embed="rId5"/>
            <a:stretch>
              <a:fillRect/>
            </a:stretch>
          </p:blipFill>
          <p:spPr>
            <a:xfrm>
              <a:off x="10274183" y="1509886"/>
              <a:ext cx="1688738" cy="566977"/>
            </a:xfrm>
            <a:prstGeom prst="rect">
              <a:avLst/>
            </a:prstGeom>
          </p:spPr>
        </p:pic>
        <p:pic>
          <p:nvPicPr>
            <p:cNvPr id="9" name="Picture 8">
              <a:extLst>
                <a:ext uri="{FF2B5EF4-FFF2-40B4-BE49-F238E27FC236}">
                  <a16:creationId xmlns:a16="http://schemas.microsoft.com/office/drawing/2014/main" id="{C70E9415-55CA-991B-2D38-B1335F8CED2E}"/>
                </a:ext>
              </a:extLst>
            </p:cNvPr>
            <p:cNvPicPr>
              <a:picLocks noChangeAspect="1"/>
            </p:cNvPicPr>
            <p:nvPr/>
          </p:nvPicPr>
          <p:blipFill>
            <a:blip r:embed="rId6"/>
            <a:stretch>
              <a:fillRect/>
            </a:stretch>
          </p:blipFill>
          <p:spPr>
            <a:xfrm>
              <a:off x="1626886" y="1622671"/>
              <a:ext cx="1676545" cy="341406"/>
            </a:xfrm>
            <a:prstGeom prst="rect">
              <a:avLst/>
            </a:prstGeom>
          </p:spPr>
        </p:pic>
        <p:pic>
          <p:nvPicPr>
            <p:cNvPr id="10" name="Picture 9">
              <a:extLst>
                <a:ext uri="{FF2B5EF4-FFF2-40B4-BE49-F238E27FC236}">
                  <a16:creationId xmlns:a16="http://schemas.microsoft.com/office/drawing/2014/main" id="{0613973F-7200-9FBF-AAC1-FCE4E7189859}"/>
                </a:ext>
              </a:extLst>
            </p:cNvPr>
            <p:cNvPicPr>
              <a:picLocks noChangeAspect="1"/>
            </p:cNvPicPr>
            <p:nvPr/>
          </p:nvPicPr>
          <p:blipFill>
            <a:blip r:embed="rId7"/>
            <a:stretch>
              <a:fillRect/>
            </a:stretch>
          </p:blipFill>
          <p:spPr>
            <a:xfrm>
              <a:off x="8352072" y="1601334"/>
              <a:ext cx="1804572" cy="384081"/>
            </a:xfrm>
            <a:prstGeom prst="rect">
              <a:avLst/>
            </a:prstGeom>
          </p:spPr>
        </p:pic>
        <p:pic>
          <p:nvPicPr>
            <p:cNvPr id="11" name="Picture 10">
              <a:extLst>
                <a:ext uri="{FF2B5EF4-FFF2-40B4-BE49-F238E27FC236}">
                  <a16:creationId xmlns:a16="http://schemas.microsoft.com/office/drawing/2014/main" id="{74336B1D-6B2C-3E5B-025D-6AC40D9B5DFB}"/>
                </a:ext>
              </a:extLst>
            </p:cNvPr>
            <p:cNvPicPr>
              <a:picLocks noChangeAspect="1"/>
            </p:cNvPicPr>
            <p:nvPr/>
          </p:nvPicPr>
          <p:blipFill>
            <a:blip r:embed="rId8"/>
            <a:stretch>
              <a:fillRect/>
            </a:stretch>
          </p:blipFill>
          <p:spPr>
            <a:xfrm>
              <a:off x="229078" y="1528175"/>
              <a:ext cx="1280271" cy="530398"/>
            </a:xfrm>
            <a:prstGeom prst="rect">
              <a:avLst/>
            </a:prstGeom>
          </p:spPr>
        </p:pic>
        <p:pic>
          <p:nvPicPr>
            <p:cNvPr id="13" name="Picture 12">
              <a:extLst>
                <a:ext uri="{FF2B5EF4-FFF2-40B4-BE49-F238E27FC236}">
                  <a16:creationId xmlns:a16="http://schemas.microsoft.com/office/drawing/2014/main" id="{4A38348C-B75F-5D10-7DDE-41163B21EEAA}"/>
                </a:ext>
              </a:extLst>
            </p:cNvPr>
            <p:cNvPicPr>
              <a:picLocks noChangeAspect="1"/>
            </p:cNvPicPr>
            <p:nvPr/>
          </p:nvPicPr>
          <p:blipFill>
            <a:blip r:embed="rId9"/>
            <a:stretch>
              <a:fillRect/>
            </a:stretch>
          </p:blipFill>
          <p:spPr>
            <a:xfrm>
              <a:off x="5265526" y="1502271"/>
              <a:ext cx="1377815" cy="560881"/>
            </a:xfrm>
            <a:prstGeom prst="rect">
              <a:avLst/>
            </a:prstGeom>
          </p:spPr>
        </p:pic>
      </p:grpSp>
      <p:sp>
        <p:nvSpPr>
          <p:cNvPr id="14" name="TextBox 13">
            <a:extLst>
              <a:ext uri="{FF2B5EF4-FFF2-40B4-BE49-F238E27FC236}">
                <a16:creationId xmlns:a16="http://schemas.microsoft.com/office/drawing/2014/main" id="{9FDC67E5-3286-E9F3-10E6-87087EFDBD36}"/>
              </a:ext>
            </a:extLst>
          </p:cNvPr>
          <p:cNvSpPr txBox="1"/>
          <p:nvPr/>
        </p:nvSpPr>
        <p:spPr>
          <a:xfrm>
            <a:off x="504927" y="1857343"/>
            <a:ext cx="11058091"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Infrastructure</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28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Lorry parking and driver welfare facilities</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28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Strategic Rail Freight Interchanges </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28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Freeports &amp; opportunities – East Midlands Freeport</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28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Case making for nationally significant freight infrastructure - e.g. Ely rail capacity enhancement</a:t>
            </a:r>
          </a:p>
        </p:txBody>
      </p:sp>
    </p:spTree>
    <p:extLst>
      <p:ext uri="{BB962C8B-B14F-4D97-AF65-F5344CB8AC3E}">
        <p14:creationId xmlns:p14="http://schemas.microsoft.com/office/powerpoint/2010/main" val="687514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948490-8244-E6DB-3D4D-824D1E316A84}"/>
              </a:ext>
            </a:extLst>
          </p:cNvPr>
          <p:cNvSpPr txBox="1"/>
          <p:nvPr/>
        </p:nvSpPr>
        <p:spPr>
          <a:xfrm>
            <a:off x="628981" y="2006361"/>
            <a:ext cx="1065991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Knowledge sharing &amp; learning </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28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Sharing expertise &amp; best practice </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28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Regional freight forums</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28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Increasing freight awareness in the public sector</a:t>
            </a: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GB" sz="2800" b="0" i="0" u="none" strike="noStrike" kern="1200" cap="none" spc="0" normalizeH="0" baseline="0" noProof="0" dirty="0">
                <a:ln>
                  <a:noFill/>
                </a:ln>
                <a:solidFill>
                  <a:prstClr val="black"/>
                </a:solidFill>
                <a:effectLst/>
                <a:uLnTx/>
                <a:uFillTx/>
                <a:latin typeface="Montserrat" panose="00000500000000000000" pitchFamily="2" charset="0"/>
                <a:ea typeface="Calibri" panose="020F0502020204030204" pitchFamily="34" charset="0"/>
                <a:cs typeface="Calibri" panose="020F0502020204030204" pitchFamily="34" charset="0"/>
              </a:rPr>
              <a:t>National freight model development </a:t>
            </a:r>
          </a:p>
        </p:txBody>
      </p:sp>
      <p:sp>
        <p:nvSpPr>
          <p:cNvPr id="5" name="Text Placeholder 1">
            <a:extLst>
              <a:ext uri="{FF2B5EF4-FFF2-40B4-BE49-F238E27FC236}">
                <a16:creationId xmlns:a16="http://schemas.microsoft.com/office/drawing/2014/main" id="{E6348FBB-DD2E-4EE9-9096-CE6FB1095CC7}"/>
              </a:ext>
            </a:extLst>
          </p:cNvPr>
          <p:cNvSpPr txBox="1">
            <a:spLocks/>
          </p:cNvSpPr>
          <p:nvPr/>
        </p:nvSpPr>
        <p:spPr>
          <a:xfrm>
            <a:off x="527381" y="356966"/>
            <a:ext cx="11259632" cy="972557"/>
          </a:xfrm>
          <a:prstGeom prst="rect">
            <a:avLst/>
          </a:prstGeom>
          <a:noFill/>
          <a:ln w="0" cmpd="sng">
            <a:noFill/>
            <a:prstDash val="solid"/>
          </a:ln>
        </p:spPr>
        <p:txBody>
          <a:bodyPr vert="horz" lIns="0" tIns="162952" rIns="0" bIns="0" rtlCol="0" anchor="t">
            <a:normAutofit/>
          </a:bodyPr>
          <a:lstStyle>
            <a:defPPr>
              <a:defRPr lang="en-US"/>
            </a:defPPr>
            <a:lvl1pPr marL="0" algn="l" defTabSz="407879" rtl="0" eaLnBrk="1" latinLnBrk="0" hangingPunct="1">
              <a:defRPr sz="900" kern="1200">
                <a:solidFill>
                  <a:schemeClr val="tx1">
                    <a:tint val="75000"/>
                  </a:schemeClr>
                </a:solidFill>
                <a:latin typeface="+mn-lt"/>
                <a:ea typeface="+mn-ea"/>
                <a:cs typeface="+mn-cs"/>
              </a:defRPr>
            </a:lvl1pPr>
            <a:lvl2pPr marL="407879" algn="l" defTabSz="407879" rtl="0" eaLnBrk="1" latinLnBrk="0" hangingPunct="1">
              <a:defRPr sz="1607" kern="1200">
                <a:solidFill>
                  <a:schemeClr val="tx1"/>
                </a:solidFill>
                <a:latin typeface="+mn-lt"/>
                <a:ea typeface="+mn-ea"/>
                <a:cs typeface="+mn-cs"/>
              </a:defRPr>
            </a:lvl2pPr>
            <a:lvl3pPr marL="815756" algn="l" defTabSz="407879" rtl="0" eaLnBrk="1" latinLnBrk="0" hangingPunct="1">
              <a:defRPr sz="1607" kern="1200">
                <a:solidFill>
                  <a:schemeClr val="tx1"/>
                </a:solidFill>
                <a:latin typeface="+mn-lt"/>
                <a:ea typeface="+mn-ea"/>
                <a:cs typeface="+mn-cs"/>
              </a:defRPr>
            </a:lvl3pPr>
            <a:lvl4pPr marL="1223633" algn="l" defTabSz="407879" rtl="0" eaLnBrk="1" latinLnBrk="0" hangingPunct="1">
              <a:defRPr sz="1607" kern="1200">
                <a:solidFill>
                  <a:schemeClr val="tx1"/>
                </a:solidFill>
                <a:latin typeface="+mn-lt"/>
                <a:ea typeface="+mn-ea"/>
                <a:cs typeface="+mn-cs"/>
              </a:defRPr>
            </a:lvl4pPr>
            <a:lvl5pPr marL="1631512" algn="l" defTabSz="407879" rtl="0" eaLnBrk="1" latinLnBrk="0" hangingPunct="1">
              <a:defRPr sz="1607" kern="1200">
                <a:solidFill>
                  <a:schemeClr val="tx1"/>
                </a:solidFill>
                <a:latin typeface="+mn-lt"/>
                <a:ea typeface="+mn-ea"/>
                <a:cs typeface="+mn-cs"/>
              </a:defRPr>
            </a:lvl5pPr>
            <a:lvl6pPr marL="2039388" algn="l" defTabSz="407879" rtl="0" eaLnBrk="1" latinLnBrk="0" hangingPunct="1">
              <a:defRPr sz="1607" kern="1200">
                <a:solidFill>
                  <a:schemeClr val="tx1"/>
                </a:solidFill>
                <a:latin typeface="+mn-lt"/>
                <a:ea typeface="+mn-ea"/>
                <a:cs typeface="+mn-cs"/>
              </a:defRPr>
            </a:lvl6pPr>
            <a:lvl7pPr marL="2447268" algn="l" defTabSz="407879" rtl="0" eaLnBrk="1" latinLnBrk="0" hangingPunct="1">
              <a:defRPr sz="1607" kern="1200">
                <a:solidFill>
                  <a:schemeClr val="tx1"/>
                </a:solidFill>
                <a:latin typeface="+mn-lt"/>
                <a:ea typeface="+mn-ea"/>
                <a:cs typeface="+mn-cs"/>
              </a:defRPr>
            </a:lvl7pPr>
            <a:lvl8pPr marL="2855145" algn="l" defTabSz="407879" rtl="0" eaLnBrk="1" latinLnBrk="0" hangingPunct="1">
              <a:defRPr sz="1607" kern="1200">
                <a:solidFill>
                  <a:schemeClr val="tx1"/>
                </a:solidFill>
                <a:latin typeface="+mn-lt"/>
                <a:ea typeface="+mn-ea"/>
                <a:cs typeface="+mn-cs"/>
              </a:defRPr>
            </a:lvl8pPr>
            <a:lvl9pPr marL="3263024" algn="l" defTabSz="407879" rtl="0" eaLnBrk="1" latinLnBrk="0" hangingPunct="1">
              <a:defRPr sz="1607" kern="1200">
                <a:solidFill>
                  <a:schemeClr val="tx1"/>
                </a:solidFill>
                <a:latin typeface="+mn-lt"/>
                <a:ea typeface="+mn-ea"/>
                <a:cs typeface="+mn-cs"/>
              </a:defRPr>
            </a:lvl9pPr>
          </a:lstStyle>
          <a:p>
            <a:pPr marL="0" marR="0" lvl="0" indent="0" algn="l" defTabSz="407879"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119" normalizeH="0" baseline="0" noProof="0" dirty="0">
                <a:ln>
                  <a:noFill/>
                </a:ln>
                <a:solidFill>
                  <a:srgbClr val="0071B3"/>
                </a:solidFill>
                <a:effectLst/>
                <a:uLnTx/>
                <a:uFillTx/>
                <a:latin typeface="Montserrat ExtraBold" panose="00000900000000000000" pitchFamily="2" charset="0"/>
                <a:ea typeface="+mn-ea"/>
                <a:cs typeface="+mn-cs"/>
              </a:rPr>
              <a:t> </a:t>
            </a:r>
          </a:p>
        </p:txBody>
      </p:sp>
      <p:sp>
        <p:nvSpPr>
          <p:cNvPr id="6" name="Text Placeholder 1">
            <a:extLst>
              <a:ext uri="{FF2B5EF4-FFF2-40B4-BE49-F238E27FC236}">
                <a16:creationId xmlns:a16="http://schemas.microsoft.com/office/drawing/2014/main" id="{54D81E01-7D31-42AE-BD88-0260BA7DE32F}"/>
              </a:ext>
            </a:extLst>
          </p:cNvPr>
          <p:cNvSpPr txBox="1">
            <a:spLocks/>
          </p:cNvSpPr>
          <p:nvPr/>
        </p:nvSpPr>
        <p:spPr>
          <a:xfrm>
            <a:off x="628981" y="152747"/>
            <a:ext cx="10934037" cy="769356"/>
          </a:xfrm>
          <a:prstGeom prst="rect">
            <a:avLst/>
          </a:prstGeom>
          <a:noFill/>
          <a:ln w="0" cmpd="sng">
            <a:noFill/>
            <a:prstDash val="solid"/>
          </a:ln>
        </p:spPr>
        <p:txBody>
          <a:bodyPr vert="horz" lIns="0" tIns="162952" rIns="0" bIns="0" rtlCol="0" anchor="ctr">
            <a:noAutofit/>
          </a:bodyPr>
          <a:lstStyle>
            <a:defPPr>
              <a:defRPr lang="en-US"/>
            </a:defPPr>
            <a:lvl1pPr marL="0" algn="l" defTabSz="407879" rtl="0" eaLnBrk="1" latinLnBrk="0" hangingPunct="1">
              <a:defRPr sz="900" kern="1200">
                <a:solidFill>
                  <a:schemeClr val="tx1">
                    <a:tint val="75000"/>
                  </a:schemeClr>
                </a:solidFill>
                <a:latin typeface="+mn-lt"/>
                <a:ea typeface="+mn-ea"/>
                <a:cs typeface="+mn-cs"/>
              </a:defRPr>
            </a:lvl1pPr>
            <a:lvl2pPr marL="407879" algn="l" defTabSz="407879" rtl="0" eaLnBrk="1" latinLnBrk="0" hangingPunct="1">
              <a:defRPr sz="1607" kern="1200">
                <a:solidFill>
                  <a:schemeClr val="tx1"/>
                </a:solidFill>
                <a:latin typeface="+mn-lt"/>
                <a:ea typeface="+mn-ea"/>
                <a:cs typeface="+mn-cs"/>
              </a:defRPr>
            </a:lvl2pPr>
            <a:lvl3pPr marL="815756" algn="l" defTabSz="407879" rtl="0" eaLnBrk="1" latinLnBrk="0" hangingPunct="1">
              <a:defRPr sz="1607" kern="1200">
                <a:solidFill>
                  <a:schemeClr val="tx1"/>
                </a:solidFill>
                <a:latin typeface="+mn-lt"/>
                <a:ea typeface="+mn-ea"/>
                <a:cs typeface="+mn-cs"/>
              </a:defRPr>
            </a:lvl3pPr>
            <a:lvl4pPr marL="1223633" algn="l" defTabSz="407879" rtl="0" eaLnBrk="1" latinLnBrk="0" hangingPunct="1">
              <a:defRPr sz="1607" kern="1200">
                <a:solidFill>
                  <a:schemeClr val="tx1"/>
                </a:solidFill>
                <a:latin typeface="+mn-lt"/>
                <a:ea typeface="+mn-ea"/>
                <a:cs typeface="+mn-cs"/>
              </a:defRPr>
            </a:lvl4pPr>
            <a:lvl5pPr marL="1631512" algn="l" defTabSz="407879" rtl="0" eaLnBrk="1" latinLnBrk="0" hangingPunct="1">
              <a:defRPr sz="1607" kern="1200">
                <a:solidFill>
                  <a:schemeClr val="tx1"/>
                </a:solidFill>
                <a:latin typeface="+mn-lt"/>
                <a:ea typeface="+mn-ea"/>
                <a:cs typeface="+mn-cs"/>
              </a:defRPr>
            </a:lvl5pPr>
            <a:lvl6pPr marL="2039388" algn="l" defTabSz="407879" rtl="0" eaLnBrk="1" latinLnBrk="0" hangingPunct="1">
              <a:defRPr sz="1607" kern="1200">
                <a:solidFill>
                  <a:schemeClr val="tx1"/>
                </a:solidFill>
                <a:latin typeface="+mn-lt"/>
                <a:ea typeface="+mn-ea"/>
                <a:cs typeface="+mn-cs"/>
              </a:defRPr>
            </a:lvl6pPr>
            <a:lvl7pPr marL="2447268" algn="l" defTabSz="407879" rtl="0" eaLnBrk="1" latinLnBrk="0" hangingPunct="1">
              <a:defRPr sz="1607" kern="1200">
                <a:solidFill>
                  <a:schemeClr val="tx1"/>
                </a:solidFill>
                <a:latin typeface="+mn-lt"/>
                <a:ea typeface="+mn-ea"/>
                <a:cs typeface="+mn-cs"/>
              </a:defRPr>
            </a:lvl7pPr>
            <a:lvl8pPr marL="2855145" algn="l" defTabSz="407879" rtl="0" eaLnBrk="1" latinLnBrk="0" hangingPunct="1">
              <a:defRPr sz="1607" kern="1200">
                <a:solidFill>
                  <a:schemeClr val="tx1"/>
                </a:solidFill>
                <a:latin typeface="+mn-lt"/>
                <a:ea typeface="+mn-ea"/>
                <a:cs typeface="+mn-cs"/>
              </a:defRPr>
            </a:lvl8pPr>
            <a:lvl9pPr marL="3263024" algn="l" defTabSz="407879" rtl="0" eaLnBrk="1" latinLnBrk="0" hangingPunct="1">
              <a:defRPr sz="1607" kern="1200">
                <a:solidFill>
                  <a:schemeClr val="tx1"/>
                </a:solidFill>
                <a:latin typeface="+mn-lt"/>
                <a:ea typeface="+mn-ea"/>
                <a:cs typeface="+mn-cs"/>
              </a:defRPr>
            </a:lvl9pPr>
          </a:lstStyle>
          <a:p>
            <a:pPr marL="0" marR="0" lvl="0" indent="0" algn="l" defTabSz="407879" rtl="0" eaLnBrk="1" fontAlgn="auto" latinLnBrk="0" hangingPunct="1">
              <a:lnSpc>
                <a:spcPct val="100000"/>
              </a:lnSpc>
              <a:spcBef>
                <a:spcPts val="0"/>
              </a:spcBef>
              <a:spcAft>
                <a:spcPts val="0"/>
              </a:spcAft>
              <a:buClrTx/>
              <a:buSzTx/>
              <a:buFontTx/>
              <a:buNone/>
              <a:tabLst/>
              <a:defRPr/>
            </a:pPr>
            <a:r>
              <a:rPr kumimoji="0" lang="en-GB" sz="3733" b="1" i="0" u="none" strike="noStrike" kern="1200" cap="none" spc="-119" normalizeH="0" baseline="0" noProof="0" dirty="0">
                <a:ln>
                  <a:noFill/>
                </a:ln>
                <a:solidFill>
                  <a:srgbClr val="0071B3"/>
                </a:solidFill>
                <a:effectLst/>
                <a:uLnTx/>
                <a:uFillTx/>
                <a:latin typeface="Montserrat ExtraBold" panose="00000900000000000000" pitchFamily="2" charset="0"/>
                <a:ea typeface="+mn-ea"/>
                <a:cs typeface="+mn-cs"/>
              </a:rPr>
              <a:t> STB Freight Priorities</a:t>
            </a:r>
          </a:p>
        </p:txBody>
      </p:sp>
      <p:grpSp>
        <p:nvGrpSpPr>
          <p:cNvPr id="2" name="Group 1">
            <a:extLst>
              <a:ext uri="{FF2B5EF4-FFF2-40B4-BE49-F238E27FC236}">
                <a16:creationId xmlns:a16="http://schemas.microsoft.com/office/drawing/2014/main" id="{59B02CFD-61C5-DB53-B23F-611DA5C80F61}"/>
              </a:ext>
            </a:extLst>
          </p:cNvPr>
          <p:cNvGrpSpPr/>
          <p:nvPr/>
        </p:nvGrpSpPr>
        <p:grpSpPr>
          <a:xfrm>
            <a:off x="404987" y="1042227"/>
            <a:ext cx="11568274" cy="574592"/>
            <a:chOff x="229078" y="1502271"/>
            <a:chExt cx="11733843" cy="574592"/>
          </a:xfrm>
        </p:grpSpPr>
        <p:pic>
          <p:nvPicPr>
            <p:cNvPr id="4" name="Picture 3">
              <a:extLst>
                <a:ext uri="{FF2B5EF4-FFF2-40B4-BE49-F238E27FC236}">
                  <a16:creationId xmlns:a16="http://schemas.microsoft.com/office/drawing/2014/main" id="{0D19C9B6-2051-9555-74EF-936AECC56CFA}"/>
                </a:ext>
              </a:extLst>
            </p:cNvPr>
            <p:cNvPicPr>
              <a:picLocks noChangeAspect="1"/>
            </p:cNvPicPr>
            <p:nvPr/>
          </p:nvPicPr>
          <p:blipFill>
            <a:blip r:embed="rId3"/>
            <a:stretch>
              <a:fillRect/>
            </a:stretch>
          </p:blipFill>
          <p:spPr>
            <a:xfrm>
              <a:off x="3420968" y="1552561"/>
              <a:ext cx="1749704" cy="481626"/>
            </a:xfrm>
            <a:prstGeom prst="rect">
              <a:avLst/>
            </a:prstGeom>
          </p:spPr>
        </p:pic>
        <p:pic>
          <p:nvPicPr>
            <p:cNvPr id="7" name="Picture 6">
              <a:extLst>
                <a:ext uri="{FF2B5EF4-FFF2-40B4-BE49-F238E27FC236}">
                  <a16:creationId xmlns:a16="http://schemas.microsoft.com/office/drawing/2014/main" id="{5F6DD88B-8A58-748A-FADF-8F9C52180906}"/>
                </a:ext>
              </a:extLst>
            </p:cNvPr>
            <p:cNvPicPr>
              <a:picLocks noChangeAspect="1"/>
            </p:cNvPicPr>
            <p:nvPr/>
          </p:nvPicPr>
          <p:blipFill>
            <a:blip r:embed="rId4"/>
            <a:stretch>
              <a:fillRect/>
            </a:stretch>
          </p:blipFill>
          <p:spPr>
            <a:xfrm>
              <a:off x="6783561" y="1573899"/>
              <a:ext cx="1450974" cy="438950"/>
            </a:xfrm>
            <a:prstGeom prst="rect">
              <a:avLst/>
            </a:prstGeom>
          </p:spPr>
        </p:pic>
        <p:pic>
          <p:nvPicPr>
            <p:cNvPr id="8" name="Picture 7">
              <a:extLst>
                <a:ext uri="{FF2B5EF4-FFF2-40B4-BE49-F238E27FC236}">
                  <a16:creationId xmlns:a16="http://schemas.microsoft.com/office/drawing/2014/main" id="{60DEFE7A-6130-F048-9C0E-58EB79395B5E}"/>
                </a:ext>
              </a:extLst>
            </p:cNvPr>
            <p:cNvPicPr>
              <a:picLocks noChangeAspect="1"/>
            </p:cNvPicPr>
            <p:nvPr/>
          </p:nvPicPr>
          <p:blipFill>
            <a:blip r:embed="rId5"/>
            <a:stretch>
              <a:fillRect/>
            </a:stretch>
          </p:blipFill>
          <p:spPr>
            <a:xfrm>
              <a:off x="10274183" y="1509886"/>
              <a:ext cx="1688738" cy="566977"/>
            </a:xfrm>
            <a:prstGeom prst="rect">
              <a:avLst/>
            </a:prstGeom>
          </p:spPr>
        </p:pic>
        <p:pic>
          <p:nvPicPr>
            <p:cNvPr id="9" name="Picture 8">
              <a:extLst>
                <a:ext uri="{FF2B5EF4-FFF2-40B4-BE49-F238E27FC236}">
                  <a16:creationId xmlns:a16="http://schemas.microsoft.com/office/drawing/2014/main" id="{C70E9415-55CA-991B-2D38-B1335F8CED2E}"/>
                </a:ext>
              </a:extLst>
            </p:cNvPr>
            <p:cNvPicPr>
              <a:picLocks noChangeAspect="1"/>
            </p:cNvPicPr>
            <p:nvPr/>
          </p:nvPicPr>
          <p:blipFill>
            <a:blip r:embed="rId6"/>
            <a:stretch>
              <a:fillRect/>
            </a:stretch>
          </p:blipFill>
          <p:spPr>
            <a:xfrm>
              <a:off x="1626886" y="1622671"/>
              <a:ext cx="1676545" cy="341406"/>
            </a:xfrm>
            <a:prstGeom prst="rect">
              <a:avLst/>
            </a:prstGeom>
          </p:spPr>
        </p:pic>
        <p:pic>
          <p:nvPicPr>
            <p:cNvPr id="10" name="Picture 9">
              <a:extLst>
                <a:ext uri="{FF2B5EF4-FFF2-40B4-BE49-F238E27FC236}">
                  <a16:creationId xmlns:a16="http://schemas.microsoft.com/office/drawing/2014/main" id="{0613973F-7200-9FBF-AAC1-FCE4E7189859}"/>
                </a:ext>
              </a:extLst>
            </p:cNvPr>
            <p:cNvPicPr>
              <a:picLocks noChangeAspect="1"/>
            </p:cNvPicPr>
            <p:nvPr/>
          </p:nvPicPr>
          <p:blipFill>
            <a:blip r:embed="rId7"/>
            <a:stretch>
              <a:fillRect/>
            </a:stretch>
          </p:blipFill>
          <p:spPr>
            <a:xfrm>
              <a:off x="8352072" y="1601334"/>
              <a:ext cx="1804572" cy="384081"/>
            </a:xfrm>
            <a:prstGeom prst="rect">
              <a:avLst/>
            </a:prstGeom>
          </p:spPr>
        </p:pic>
        <p:pic>
          <p:nvPicPr>
            <p:cNvPr id="11" name="Picture 10">
              <a:extLst>
                <a:ext uri="{FF2B5EF4-FFF2-40B4-BE49-F238E27FC236}">
                  <a16:creationId xmlns:a16="http://schemas.microsoft.com/office/drawing/2014/main" id="{74336B1D-6B2C-3E5B-025D-6AC40D9B5DFB}"/>
                </a:ext>
              </a:extLst>
            </p:cNvPr>
            <p:cNvPicPr>
              <a:picLocks noChangeAspect="1"/>
            </p:cNvPicPr>
            <p:nvPr/>
          </p:nvPicPr>
          <p:blipFill>
            <a:blip r:embed="rId8"/>
            <a:stretch>
              <a:fillRect/>
            </a:stretch>
          </p:blipFill>
          <p:spPr>
            <a:xfrm>
              <a:off x="229078" y="1528175"/>
              <a:ext cx="1280271" cy="530398"/>
            </a:xfrm>
            <a:prstGeom prst="rect">
              <a:avLst/>
            </a:prstGeom>
          </p:spPr>
        </p:pic>
        <p:pic>
          <p:nvPicPr>
            <p:cNvPr id="13" name="Picture 12">
              <a:extLst>
                <a:ext uri="{FF2B5EF4-FFF2-40B4-BE49-F238E27FC236}">
                  <a16:creationId xmlns:a16="http://schemas.microsoft.com/office/drawing/2014/main" id="{4A38348C-B75F-5D10-7DDE-41163B21EEAA}"/>
                </a:ext>
              </a:extLst>
            </p:cNvPr>
            <p:cNvPicPr>
              <a:picLocks noChangeAspect="1"/>
            </p:cNvPicPr>
            <p:nvPr/>
          </p:nvPicPr>
          <p:blipFill>
            <a:blip r:embed="rId9"/>
            <a:stretch>
              <a:fillRect/>
            </a:stretch>
          </p:blipFill>
          <p:spPr>
            <a:xfrm>
              <a:off x="5265526" y="1502271"/>
              <a:ext cx="1377815" cy="560881"/>
            </a:xfrm>
            <a:prstGeom prst="rect">
              <a:avLst/>
            </a:prstGeom>
          </p:spPr>
        </p:pic>
      </p:grpSp>
    </p:spTree>
    <p:extLst>
      <p:ext uri="{BB962C8B-B14F-4D97-AF65-F5344CB8AC3E}">
        <p14:creationId xmlns:p14="http://schemas.microsoft.com/office/powerpoint/2010/main" val="2161412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85606F-E5FA-D849-B109-E7AF119FE658}"/>
              </a:ext>
            </a:extLst>
          </p:cNvPr>
          <p:cNvSpPr txBox="1">
            <a:spLocks/>
          </p:cNvSpPr>
          <p:nvPr/>
        </p:nvSpPr>
        <p:spPr>
          <a:xfrm>
            <a:off x="618391" y="15724"/>
            <a:ext cx="10747936" cy="1469441"/>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4536" b="1" i="0" u="none" strike="noStrike" kern="1200" cap="none" spc="0" normalizeH="0" baseline="0" noProof="0" dirty="0">
                <a:ln>
                  <a:noFill/>
                </a:ln>
                <a:solidFill>
                  <a:srgbClr val="0071B3"/>
                </a:solidFill>
                <a:effectLst/>
                <a:uLnTx/>
                <a:uFillTx/>
                <a:latin typeface="Montserrat ExtraBold" pitchFamily="2" charset="77"/>
                <a:ea typeface="+mj-ea"/>
                <a:cs typeface="+mj-cs"/>
              </a:rPr>
              <a:t>The TfSE Area  </a:t>
            </a:r>
          </a:p>
        </p:txBody>
      </p:sp>
      <p:pic>
        <p:nvPicPr>
          <p:cNvPr id="3" name="Picture 2">
            <a:extLst>
              <a:ext uri="{FF2B5EF4-FFF2-40B4-BE49-F238E27FC236}">
                <a16:creationId xmlns:a16="http://schemas.microsoft.com/office/drawing/2014/main" id="{ECD6C387-B034-053C-2F7B-1A774B57F08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8000"/>
                    </a14:imgEffect>
                  </a14:imgLayer>
                </a14:imgProps>
              </a:ext>
              <a:ext uri="{28A0092B-C50C-407E-A947-70E740481C1C}">
                <a14:useLocalDpi xmlns:a14="http://schemas.microsoft.com/office/drawing/2010/main"/>
              </a:ext>
            </a:extLst>
          </a:blip>
          <a:stretch>
            <a:fillRect/>
          </a:stretch>
        </p:blipFill>
        <p:spPr>
          <a:xfrm>
            <a:off x="1234351" y="1210310"/>
            <a:ext cx="10131976" cy="5370709"/>
          </a:xfrm>
          <a:prstGeom prst="rect">
            <a:avLst/>
          </a:prstGeom>
          <a:solidFill>
            <a:schemeClr val="accent1"/>
          </a:solidFill>
        </p:spPr>
      </p:pic>
    </p:spTree>
    <p:extLst>
      <p:ext uri="{BB962C8B-B14F-4D97-AF65-F5344CB8AC3E}">
        <p14:creationId xmlns:p14="http://schemas.microsoft.com/office/powerpoint/2010/main" val="355705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 deeper Felixstowe poses challenges for rail freight | RailFreight.com">
            <a:extLst>
              <a:ext uri="{FF2B5EF4-FFF2-40B4-BE49-F238E27FC236}">
                <a16:creationId xmlns:a16="http://schemas.microsoft.com/office/drawing/2014/main" id="{CB50DE6A-8B35-42A7-A64D-4EB55F1F5F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056"/>
          <a:stretch/>
        </p:blipFill>
        <p:spPr bwMode="auto">
          <a:xfrm>
            <a:off x="3280676" y="-1168686"/>
            <a:ext cx="6119255" cy="33836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5FE43D6-209E-4DCF-A4AD-6716F5563300}"/>
              </a:ext>
            </a:extLst>
          </p:cNvPr>
          <p:cNvPicPr>
            <a:picLocks noChangeAspect="1"/>
          </p:cNvPicPr>
          <p:nvPr/>
        </p:nvPicPr>
        <p:blipFill rotWithShape="1">
          <a:blip r:embed="rId3"/>
          <a:srcRect l="31834" t="21333" r="32500" b="11555"/>
          <a:stretch/>
        </p:blipFill>
        <p:spPr>
          <a:xfrm>
            <a:off x="9228218" y="0"/>
            <a:ext cx="2963782" cy="3136900"/>
          </a:xfrm>
          <a:prstGeom prst="rect">
            <a:avLst/>
          </a:prstGeom>
        </p:spPr>
      </p:pic>
      <p:pic>
        <p:nvPicPr>
          <p:cNvPr id="1034" name="Picture 10" descr="180+ Felixstowe Port Stock Photos, Pictures &amp; Royalty-Free Images - iStock">
            <a:extLst>
              <a:ext uri="{FF2B5EF4-FFF2-40B4-BE49-F238E27FC236}">
                <a16:creationId xmlns:a16="http://schemas.microsoft.com/office/drawing/2014/main" id="{9C0E4282-797E-4259-B5F3-9CCA5162E0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389" b="12524"/>
          <a:stretch/>
        </p:blipFill>
        <p:spPr bwMode="auto">
          <a:xfrm>
            <a:off x="3344935" y="4363390"/>
            <a:ext cx="6082748" cy="25642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DA140E7-8E32-4DA2-8635-BBBB5BFB3C8C}"/>
              </a:ext>
            </a:extLst>
          </p:cNvPr>
          <p:cNvPicPr>
            <a:picLocks noChangeAspect="1"/>
          </p:cNvPicPr>
          <p:nvPr/>
        </p:nvPicPr>
        <p:blipFill rotWithShape="1">
          <a:blip r:embed="rId5"/>
          <a:srcRect l="30802" t="39259" r="34916" b="25037"/>
          <a:stretch/>
        </p:blipFill>
        <p:spPr>
          <a:xfrm>
            <a:off x="9228218" y="4937911"/>
            <a:ext cx="3277544" cy="1920089"/>
          </a:xfrm>
          <a:prstGeom prst="rect">
            <a:avLst/>
          </a:prstGeom>
        </p:spPr>
      </p:pic>
      <p:pic>
        <p:nvPicPr>
          <p:cNvPr id="1026" name="Picture 2" descr="A deeper Felixstowe poses challenges for rail freight | RailFreight.com">
            <a:extLst>
              <a:ext uri="{FF2B5EF4-FFF2-40B4-BE49-F238E27FC236}">
                <a16:creationId xmlns:a16="http://schemas.microsoft.com/office/drawing/2014/main" id="{4B7FCE4C-3984-43BD-B309-B763E0D916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41" y="2395985"/>
            <a:ext cx="3647440" cy="24118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29544F7-1A57-4D7F-87E1-9C6B8A9A352F}"/>
              </a:ext>
            </a:extLst>
          </p:cNvPr>
          <p:cNvPicPr>
            <a:picLocks noChangeAspect="1"/>
          </p:cNvPicPr>
          <p:nvPr/>
        </p:nvPicPr>
        <p:blipFill rotWithShape="1">
          <a:blip r:embed="rId7"/>
          <a:srcRect l="21250" t="16444" r="26833" b="26108"/>
          <a:stretch/>
        </p:blipFill>
        <p:spPr>
          <a:xfrm>
            <a:off x="0" y="4716010"/>
            <a:ext cx="3441357" cy="2141990"/>
          </a:xfrm>
          <a:prstGeom prst="rect">
            <a:avLst/>
          </a:prstGeom>
        </p:spPr>
      </p:pic>
      <p:pic>
        <p:nvPicPr>
          <p:cNvPr id="5" name="Picture 4">
            <a:extLst>
              <a:ext uri="{FF2B5EF4-FFF2-40B4-BE49-F238E27FC236}">
                <a16:creationId xmlns:a16="http://schemas.microsoft.com/office/drawing/2014/main" id="{916713DD-2ADB-4946-971B-9FDE60F233A9}"/>
              </a:ext>
            </a:extLst>
          </p:cNvPr>
          <p:cNvPicPr>
            <a:picLocks noChangeAspect="1"/>
          </p:cNvPicPr>
          <p:nvPr/>
        </p:nvPicPr>
        <p:blipFill rotWithShape="1">
          <a:blip r:embed="rId8"/>
          <a:srcRect l="21916" t="23704" r="26750" b="8296"/>
          <a:stretch/>
        </p:blipFill>
        <p:spPr>
          <a:xfrm>
            <a:off x="1" y="-1"/>
            <a:ext cx="3441358" cy="2564259"/>
          </a:xfrm>
          <a:prstGeom prst="rect">
            <a:avLst/>
          </a:prstGeom>
        </p:spPr>
      </p:pic>
      <p:pic>
        <p:nvPicPr>
          <p:cNvPr id="1028" name="Picture 4" descr="Port of Felixstowe :: Rail services">
            <a:extLst>
              <a:ext uri="{FF2B5EF4-FFF2-40B4-BE49-F238E27FC236}">
                <a16:creationId xmlns:a16="http://schemas.microsoft.com/office/drawing/2014/main" id="{4BD53AFD-8CA6-4292-B614-AF72A31081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48186" y="3012958"/>
            <a:ext cx="3258749" cy="19852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525B4D-5E27-4F10-A76E-17B257433670}"/>
              </a:ext>
            </a:extLst>
          </p:cNvPr>
          <p:cNvPicPr>
            <a:picLocks noChangeAspect="1"/>
          </p:cNvPicPr>
          <p:nvPr/>
        </p:nvPicPr>
        <p:blipFill rotWithShape="1">
          <a:blip r:embed="rId10"/>
          <a:srcRect l="41719" t="53233" r="32813" b="20138"/>
          <a:stretch/>
        </p:blipFill>
        <p:spPr>
          <a:xfrm>
            <a:off x="3441358" y="2016125"/>
            <a:ext cx="5797892" cy="3409950"/>
          </a:xfrm>
          <a:prstGeom prst="rect">
            <a:avLst/>
          </a:prstGeom>
        </p:spPr>
      </p:pic>
    </p:spTree>
    <p:extLst>
      <p:ext uri="{BB962C8B-B14F-4D97-AF65-F5344CB8AC3E}">
        <p14:creationId xmlns:p14="http://schemas.microsoft.com/office/powerpoint/2010/main" val="957875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99C88">
            <a:alpha val="65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D6854A-68D3-8528-21C2-2D0920123CC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6610351" cy="6884564"/>
          </a:xfrm>
          <a:prstGeom prst="rect">
            <a:avLst/>
          </a:prstGeom>
        </p:spPr>
      </p:pic>
      <p:sp>
        <p:nvSpPr>
          <p:cNvPr id="6" name="Title 5">
            <a:extLst>
              <a:ext uri="{FF2B5EF4-FFF2-40B4-BE49-F238E27FC236}">
                <a16:creationId xmlns:a16="http://schemas.microsoft.com/office/drawing/2014/main" id="{98D80360-5E8F-49E2-863D-43A3D7FC28A8}"/>
              </a:ext>
            </a:extLst>
          </p:cNvPr>
          <p:cNvSpPr>
            <a:spLocks noGrp="1"/>
          </p:cNvSpPr>
          <p:nvPr>
            <p:ph type="title"/>
          </p:nvPr>
        </p:nvSpPr>
        <p:spPr>
          <a:xfrm>
            <a:off x="6241927" y="2411999"/>
            <a:ext cx="9021764" cy="615553"/>
          </a:xfrm>
        </p:spPr>
        <p:txBody>
          <a:bodyPr/>
          <a:lstStyle/>
          <a:p>
            <a:r>
              <a:rPr lang="en-GB" dirty="0">
                <a:solidFill>
                  <a:schemeClr val="bg1"/>
                </a:solidFill>
              </a:rPr>
              <a:t>Future of Goods Movement</a:t>
            </a:r>
          </a:p>
        </p:txBody>
      </p:sp>
      <p:sp>
        <p:nvSpPr>
          <p:cNvPr id="3" name="Subtitle 2">
            <a:extLst>
              <a:ext uri="{FF2B5EF4-FFF2-40B4-BE49-F238E27FC236}">
                <a16:creationId xmlns:a16="http://schemas.microsoft.com/office/drawing/2014/main" id="{D42E7168-0FD8-C071-ACE0-2EFAE0844149}"/>
              </a:ext>
            </a:extLst>
          </p:cNvPr>
          <p:cNvSpPr>
            <a:spLocks noGrp="1"/>
          </p:cNvSpPr>
          <p:nvPr>
            <p:ph type="subTitle" idx="1"/>
          </p:nvPr>
        </p:nvSpPr>
        <p:spPr>
          <a:xfrm>
            <a:off x="6241930" y="3132000"/>
            <a:ext cx="9021762" cy="387798"/>
          </a:xfrm>
        </p:spPr>
        <p:txBody>
          <a:bodyPr/>
          <a:lstStyle/>
          <a:p>
            <a:r>
              <a:rPr lang="en-GB" dirty="0"/>
              <a:t>STB Conference</a:t>
            </a:r>
          </a:p>
        </p:txBody>
      </p:sp>
      <p:sp>
        <p:nvSpPr>
          <p:cNvPr id="8" name="Text Placeholder 7">
            <a:extLst>
              <a:ext uri="{FF2B5EF4-FFF2-40B4-BE49-F238E27FC236}">
                <a16:creationId xmlns:a16="http://schemas.microsoft.com/office/drawing/2014/main" id="{469CE000-D252-4720-B687-D48D78397974}"/>
              </a:ext>
            </a:extLst>
          </p:cNvPr>
          <p:cNvSpPr>
            <a:spLocks noGrp="1"/>
          </p:cNvSpPr>
          <p:nvPr>
            <p:ph type="body" sz="quarter" idx="23"/>
          </p:nvPr>
        </p:nvSpPr>
        <p:spPr>
          <a:xfrm>
            <a:off x="6241929" y="6026150"/>
            <a:ext cx="5329237" cy="174625"/>
          </a:xfrm>
        </p:spPr>
        <p:txBody>
          <a:bodyPr/>
          <a:lstStyle/>
          <a:p>
            <a:r>
              <a:rPr lang="en-GB" dirty="0"/>
              <a:t>Darren Briggs| Logistics Lead</a:t>
            </a:r>
          </a:p>
        </p:txBody>
      </p:sp>
      <p:sp>
        <p:nvSpPr>
          <p:cNvPr id="9" name="Text Placeholder 8">
            <a:extLst>
              <a:ext uri="{FF2B5EF4-FFF2-40B4-BE49-F238E27FC236}">
                <a16:creationId xmlns:a16="http://schemas.microsoft.com/office/drawing/2014/main" id="{E8F92EAF-25B4-46B2-9A3C-085A834B1347}"/>
              </a:ext>
            </a:extLst>
          </p:cNvPr>
          <p:cNvSpPr>
            <a:spLocks noGrp="1"/>
          </p:cNvSpPr>
          <p:nvPr>
            <p:ph type="body" sz="quarter" idx="24"/>
          </p:nvPr>
        </p:nvSpPr>
        <p:spPr>
          <a:xfrm>
            <a:off x="6241929" y="6268670"/>
            <a:ext cx="5319712" cy="174624"/>
          </a:xfrm>
        </p:spPr>
        <p:txBody>
          <a:bodyPr/>
          <a:lstStyle/>
          <a:p>
            <a:r>
              <a:rPr lang="en-GB" dirty="0"/>
              <a:t>Feb, 2024 </a:t>
            </a:r>
          </a:p>
        </p:txBody>
      </p:sp>
    </p:spTree>
    <p:custDataLst>
      <p:custData r:id="rId1"/>
      <p:custData r:id="rId2"/>
    </p:custDataLst>
    <p:extLst>
      <p:ext uri="{BB962C8B-B14F-4D97-AF65-F5344CB8AC3E}">
        <p14:creationId xmlns:p14="http://schemas.microsoft.com/office/powerpoint/2010/main" val="2521162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353C2-BE3A-A6F2-ABAE-6C49CDB48D28}"/>
              </a:ext>
            </a:extLst>
          </p:cNvPr>
          <p:cNvSpPr>
            <a:spLocks noGrp="1"/>
          </p:cNvSpPr>
          <p:nvPr>
            <p:ph type="title"/>
          </p:nvPr>
        </p:nvSpPr>
        <p:spPr>
          <a:xfrm>
            <a:off x="248906" y="550538"/>
            <a:ext cx="6729963" cy="532800"/>
          </a:xfrm>
        </p:spPr>
        <p:txBody>
          <a:bodyPr/>
          <a:lstStyle/>
          <a:p>
            <a:r>
              <a:rPr lang="en-AU" sz="3200"/>
              <a:t>Current freight network is increasingly </a:t>
            </a:r>
            <a:r>
              <a:rPr lang="en-AU" sz="3200" b="1"/>
              <a:t>inefficient</a:t>
            </a:r>
            <a:r>
              <a:rPr lang="en-AU" sz="3200"/>
              <a:t>, </a:t>
            </a:r>
            <a:r>
              <a:rPr lang="en-AU" sz="3200" b="1"/>
              <a:t>complex</a:t>
            </a:r>
            <a:r>
              <a:rPr lang="en-AU" sz="3200"/>
              <a:t>, and </a:t>
            </a:r>
            <a:r>
              <a:rPr lang="en-AU" sz="3200" b="1"/>
              <a:t>precarious</a:t>
            </a:r>
            <a:r>
              <a:rPr lang="en-AU" sz="3200"/>
              <a:t>. </a:t>
            </a:r>
            <a:endParaRPr lang="en-GB" sz="3200" dirty="0"/>
          </a:p>
        </p:txBody>
      </p:sp>
      <p:graphicFrame>
        <p:nvGraphicFramePr>
          <p:cNvPr id="11" name="Chart 10">
            <a:extLst>
              <a:ext uri="{FF2B5EF4-FFF2-40B4-BE49-F238E27FC236}">
                <a16:creationId xmlns:a16="http://schemas.microsoft.com/office/drawing/2014/main" id="{7356633C-46E2-ED4A-8642-E7768DB7F3F1}"/>
              </a:ext>
            </a:extLst>
          </p:cNvPr>
          <p:cNvGraphicFramePr>
            <a:graphicFrameLocks/>
          </p:cNvGraphicFramePr>
          <p:nvPr/>
        </p:nvGraphicFramePr>
        <p:xfrm>
          <a:off x="7420304" y="872123"/>
          <a:ext cx="4603532" cy="30377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29B32FD2-3DFA-4849-8DEF-FFE3CA38EABF}"/>
              </a:ext>
            </a:extLst>
          </p:cNvPr>
          <p:cNvGraphicFramePr>
            <a:graphicFrameLocks/>
          </p:cNvGraphicFramePr>
          <p:nvPr/>
        </p:nvGraphicFramePr>
        <p:xfrm>
          <a:off x="7420304" y="3977309"/>
          <a:ext cx="4603531" cy="2608829"/>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A9DB31D0-BE6F-CCE9-A561-812E76E0AD5B}"/>
              </a:ext>
            </a:extLst>
          </p:cNvPr>
          <p:cNvSpPr/>
          <p:nvPr/>
        </p:nvSpPr>
        <p:spPr>
          <a:xfrm>
            <a:off x="248907" y="1652898"/>
            <a:ext cx="6162404" cy="5539978"/>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br>
              <a:rPr kumimoji="0" lang="en-AU" sz="2000" b="0" i="0" u="none" strike="noStrike" kern="1200" cap="none" spc="0" normalizeH="0" baseline="0" noProof="0">
                <a:ln>
                  <a:noFill/>
                </a:ln>
                <a:solidFill>
                  <a:srgbClr val="000000"/>
                </a:solidFill>
                <a:effectLst/>
                <a:uLnTx/>
                <a:uFillTx/>
                <a:latin typeface="Times New Roman"/>
                <a:ea typeface="+mn-ea"/>
                <a:cs typeface="+mn-cs"/>
              </a:rPr>
            </a:br>
            <a:r>
              <a:rPr kumimoji="0" lang="en-GB" sz="2000" b="0" i="0" u="none" strike="noStrike" kern="1200" cap="none" spc="0" normalizeH="0" baseline="0" noProof="0">
                <a:ln>
                  <a:noFill/>
                </a:ln>
                <a:solidFill>
                  <a:srgbClr val="000000"/>
                </a:solidFill>
                <a:effectLst/>
                <a:uLnTx/>
                <a:uFillTx/>
                <a:latin typeface="Times New Roman"/>
                <a:ea typeface="+mn-ea"/>
                <a:cs typeface="+mn-cs"/>
              </a:rPr>
              <a:t>Carbon-intensive: Road transport dominates inland freight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0" i="0" u="none" strike="noStrike" kern="1200" cap="none" spc="0" normalizeH="0" baseline="0" noProof="0">
                <a:ln>
                  <a:noFill/>
                </a:ln>
                <a:solidFill>
                  <a:srgbClr val="000000"/>
                </a:solidFill>
                <a:effectLst/>
                <a:uLnTx/>
                <a:uFillTx/>
                <a:latin typeface="Times New Roman"/>
                <a:ea typeface="+mn-ea"/>
                <a:cs typeface="+mn-cs"/>
              </a:rPr>
              <a:t>Domestic freight distances in the UK have increased over time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Times New Roman"/>
                <a:ea typeface="+mn-ea"/>
                <a:cs typeface="+mn-cs"/>
              </a:rPr>
              <a:t>Inefficient and empty trips are significant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Times New Roman"/>
                <a:ea typeface="+mn-ea"/>
                <a:cs typeface="+mn-cs"/>
              </a:rPr>
              <a:t>Complex operations and reactive decision-making</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Times New Roman"/>
                <a:ea typeface="+mn-ea"/>
                <a:cs typeface="+mn-cs"/>
              </a:rPr>
              <a:t>Increasingly precarious</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Times New Roman"/>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GB" sz="2000" b="0" i="0" u="none" strike="noStrike" kern="1200" cap="none" spc="0" normalizeH="0" baseline="0" noProof="0">
              <a:ln>
                <a:noFill/>
              </a:ln>
              <a:solidFill>
                <a:srgbClr val="E61E28"/>
              </a:solidFill>
              <a:effectLst/>
              <a:uLnTx/>
              <a:uFillTx/>
              <a:latin typeface="Times New Roman" panose="02020603050405020304" pitchFamily="18" charset="0"/>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E61E28"/>
              </a:solidFill>
              <a:effectLst/>
              <a:uLnTx/>
              <a:uFillTx/>
              <a:latin typeface="Times New Roman" panose="02020603050405020304" pitchFamily="18" charset="0"/>
              <a:ea typeface="+mn-ea"/>
              <a:cs typeface="+mn-cs"/>
            </a:endParaRPr>
          </a:p>
        </p:txBody>
      </p:sp>
      <p:pic>
        <p:nvPicPr>
          <p:cNvPr id="3" name="Picture 2">
            <a:extLst>
              <a:ext uri="{FF2B5EF4-FFF2-40B4-BE49-F238E27FC236}">
                <a16:creationId xmlns:a16="http://schemas.microsoft.com/office/drawing/2014/main" id="{862341E1-0FB9-2750-340C-1098A72C6C4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16896" y="4075638"/>
            <a:ext cx="3619630" cy="2591174"/>
          </a:xfrm>
          <a:prstGeom prst="rect">
            <a:avLst/>
          </a:prstGeom>
        </p:spPr>
      </p:pic>
    </p:spTree>
    <p:extLst>
      <p:ext uri="{BB962C8B-B14F-4D97-AF65-F5344CB8AC3E}">
        <p14:creationId xmlns:p14="http://schemas.microsoft.com/office/powerpoint/2010/main" val="3833212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A3CE3-ED69-42DA-8130-726BB1952832}"/>
              </a:ext>
            </a:extLst>
          </p:cNvPr>
          <p:cNvSpPr>
            <a:spLocks noGrp="1"/>
          </p:cNvSpPr>
          <p:nvPr>
            <p:ph type="title"/>
          </p:nvPr>
        </p:nvSpPr>
        <p:spPr>
          <a:xfrm>
            <a:off x="477836" y="558991"/>
            <a:ext cx="10874375" cy="532800"/>
          </a:xfrm>
        </p:spPr>
        <p:txBody>
          <a:bodyPr/>
          <a:lstStyle/>
          <a:p>
            <a:r>
              <a:rPr lang="en-GB" sz="4000"/>
              <a:t>Drivers and trends over the next 50 years</a:t>
            </a:r>
            <a:endParaRPr lang="en-GB" dirty="0"/>
          </a:p>
        </p:txBody>
      </p:sp>
      <p:sp>
        <p:nvSpPr>
          <p:cNvPr id="4" name="Text Placeholder 3">
            <a:extLst>
              <a:ext uri="{FF2B5EF4-FFF2-40B4-BE49-F238E27FC236}">
                <a16:creationId xmlns:a16="http://schemas.microsoft.com/office/drawing/2014/main" id="{D86C8877-7F80-4FF2-9527-36A270CE9633}"/>
              </a:ext>
            </a:extLst>
          </p:cNvPr>
          <p:cNvSpPr>
            <a:spLocks noGrp="1"/>
          </p:cNvSpPr>
          <p:nvPr>
            <p:ph type="body" sz="quarter" idx="10"/>
          </p:nvPr>
        </p:nvSpPr>
        <p:spPr>
          <a:xfrm>
            <a:off x="368913" y="1412388"/>
            <a:ext cx="5815713" cy="4354513"/>
          </a:xfrm>
        </p:spPr>
        <p:txBody>
          <a:bodyPr/>
          <a:lstStyle/>
          <a:p>
            <a:pPr marL="342900" lvl="0" indent="-342900">
              <a:spcAft>
                <a:spcPts val="800"/>
              </a:spcAft>
              <a:buFont typeface="+mj-lt"/>
              <a:buAutoNum type="arabicPeriod"/>
            </a:pPr>
            <a:r>
              <a:rPr lang="en-GB" sz="200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GB" sz="2000" b="1">
                <a:effectLst/>
                <a:latin typeface="Times New Roman" panose="02020603050405020304" pitchFamily="18" charset="0"/>
                <a:ea typeface="Times New Roman" panose="02020603050405020304" pitchFamily="18" charset="0"/>
                <a:cs typeface="Times New Roman" panose="02020603050405020304" pitchFamily="18" charset="0"/>
              </a:rPr>
              <a:t>transition to net zero </a:t>
            </a:r>
            <a:r>
              <a:rPr lang="en-GB" sz="2000">
                <a:effectLst/>
                <a:latin typeface="Times New Roman" panose="02020603050405020304" pitchFamily="18" charset="0"/>
                <a:ea typeface="Times New Roman" panose="02020603050405020304" pitchFamily="18" charset="0"/>
                <a:cs typeface="Times New Roman" panose="02020603050405020304" pitchFamily="18" charset="0"/>
              </a:rPr>
              <a:t>emissions and the need to transform management of overconsumption and waste</a:t>
            </a:r>
          </a:p>
          <a:p>
            <a:pPr marL="342900" lvl="0" indent="-342900">
              <a:spcAft>
                <a:spcPts val="800"/>
              </a:spcAft>
              <a:buFont typeface="+mj-lt"/>
              <a:buAutoNum type="arabicPeriod"/>
            </a:pPr>
            <a:r>
              <a:rPr lang="en-GB" sz="2000">
                <a:effectLst/>
                <a:latin typeface="Times New Roman" panose="02020603050405020304" pitchFamily="18" charset="0"/>
                <a:ea typeface="Times New Roman" panose="02020603050405020304" pitchFamily="18" charset="0"/>
                <a:cs typeface="Times New Roman" panose="02020603050405020304" pitchFamily="18" charset="0"/>
              </a:rPr>
              <a:t>The need to prioritise </a:t>
            </a:r>
            <a:r>
              <a:rPr lang="en-GB" sz="2000" b="1">
                <a:effectLst/>
                <a:latin typeface="Times New Roman" panose="02020603050405020304" pitchFamily="18" charset="0"/>
                <a:ea typeface="Times New Roman" panose="02020603050405020304" pitchFamily="18" charset="0"/>
                <a:cs typeface="Times New Roman" panose="02020603050405020304" pitchFamily="18" charset="0"/>
              </a:rPr>
              <a:t>resilience</a:t>
            </a:r>
            <a:r>
              <a:rPr lang="en-GB" sz="2000">
                <a:effectLst/>
                <a:latin typeface="Times New Roman" panose="02020603050405020304" pitchFamily="18" charset="0"/>
                <a:ea typeface="Times New Roman" panose="02020603050405020304" pitchFamily="18" charset="0"/>
                <a:cs typeface="Times New Roman" panose="02020603050405020304" pitchFamily="18" charset="0"/>
              </a:rPr>
              <a:t> against growing environmental, social, and economic risks</a:t>
            </a:r>
          </a:p>
          <a:p>
            <a:pPr marL="342900" lvl="0" indent="-342900">
              <a:spcAft>
                <a:spcPts val="800"/>
              </a:spcAft>
              <a:buFont typeface="+mj-lt"/>
              <a:buAutoNum type="arabicPeriod"/>
            </a:pPr>
            <a:r>
              <a:rPr lang="en-GB" sz="2000">
                <a:effectLst/>
                <a:latin typeface="Times New Roman" panose="02020603050405020304" pitchFamily="18" charset="0"/>
                <a:ea typeface="Times New Roman" panose="02020603050405020304" pitchFamily="18" charset="0"/>
                <a:cs typeface="Times New Roman" panose="02020603050405020304" pitchFamily="18" charset="0"/>
              </a:rPr>
              <a:t>The changing nature of global economic power and </a:t>
            </a:r>
            <a:r>
              <a:rPr lang="en-GB" sz="2000" b="1">
                <a:effectLst/>
                <a:latin typeface="Times New Roman" panose="02020603050405020304" pitchFamily="18" charset="0"/>
                <a:ea typeface="Times New Roman" panose="02020603050405020304" pitchFamily="18" charset="0"/>
                <a:cs typeface="Times New Roman" panose="02020603050405020304" pitchFamily="18" charset="0"/>
              </a:rPr>
              <a:t>the role of different nations </a:t>
            </a:r>
            <a:r>
              <a:rPr lang="en-GB" sz="2000">
                <a:effectLst/>
                <a:latin typeface="Times New Roman" panose="02020603050405020304" pitchFamily="18" charset="0"/>
                <a:ea typeface="Times New Roman" panose="02020603050405020304" pitchFamily="18" charset="0"/>
                <a:cs typeface="Times New Roman" panose="02020603050405020304" pitchFamily="18" charset="0"/>
              </a:rPr>
              <a:t>in consumption and production</a:t>
            </a:r>
          </a:p>
          <a:p>
            <a:pPr marL="342900" lvl="0" indent="-342900">
              <a:spcAft>
                <a:spcPts val="800"/>
              </a:spcAft>
              <a:buFont typeface="+mj-lt"/>
              <a:buAutoNum type="arabicPeriod"/>
            </a:pPr>
            <a:r>
              <a:rPr lang="en-GB" sz="2000" b="1">
                <a:effectLst/>
                <a:latin typeface="Times New Roman" panose="02020603050405020304" pitchFamily="18" charset="0"/>
                <a:ea typeface="Times New Roman" panose="02020603050405020304" pitchFamily="18" charset="0"/>
                <a:cs typeface="Times New Roman" panose="02020603050405020304" pitchFamily="18" charset="0"/>
              </a:rPr>
              <a:t>New technology</a:t>
            </a:r>
            <a:r>
              <a:rPr lang="en-GB" sz="2000">
                <a:effectLst/>
                <a:latin typeface="Times New Roman" panose="02020603050405020304" pitchFamily="18" charset="0"/>
                <a:ea typeface="Times New Roman" panose="02020603050405020304" pitchFamily="18" charset="0"/>
                <a:cs typeface="Times New Roman" panose="02020603050405020304" pitchFamily="18" charset="0"/>
              </a:rPr>
              <a:t> and changes in supply chains, </a:t>
            </a:r>
            <a:r>
              <a:rPr lang="en-GB" sz="2000" b="1">
                <a:effectLst/>
                <a:latin typeface="Times New Roman" panose="02020603050405020304" pitchFamily="18" charset="0"/>
                <a:ea typeface="Times New Roman" panose="02020603050405020304" pitchFamily="18" charset="0"/>
                <a:cs typeface="Times New Roman" panose="02020603050405020304" pitchFamily="18" charset="0"/>
              </a:rPr>
              <a:t>consumer preferences</a:t>
            </a:r>
            <a:r>
              <a:rPr lang="en-GB" sz="2000">
                <a:effectLst/>
                <a:latin typeface="Times New Roman" panose="02020603050405020304" pitchFamily="18" charset="0"/>
                <a:ea typeface="Times New Roman" panose="02020603050405020304" pitchFamily="18" charset="0"/>
                <a:cs typeface="Times New Roman" panose="02020603050405020304" pitchFamily="18" charset="0"/>
              </a:rPr>
              <a:t>, and retail </a:t>
            </a:r>
            <a:r>
              <a:rPr lang="en-GB" sz="2000" b="1">
                <a:effectLst/>
                <a:latin typeface="Times New Roman" panose="02020603050405020304" pitchFamily="18" charset="0"/>
                <a:ea typeface="Times New Roman" panose="02020603050405020304" pitchFamily="18" charset="0"/>
                <a:cs typeface="Times New Roman" panose="02020603050405020304" pitchFamily="18" charset="0"/>
              </a:rPr>
              <a:t>business models</a:t>
            </a:r>
          </a:p>
          <a:p>
            <a:pPr marL="342900" lvl="0" indent="-342900">
              <a:spcAft>
                <a:spcPts val="800"/>
              </a:spcAft>
              <a:buFont typeface="+mj-lt"/>
              <a:buAutoNum type="arabicPeriod"/>
            </a:pPr>
            <a:r>
              <a:rPr lang="en-GB" sz="200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GB" sz="2000" b="1">
                <a:effectLst/>
                <a:latin typeface="Times New Roman" panose="02020603050405020304" pitchFamily="18" charset="0"/>
                <a:ea typeface="Times New Roman" panose="02020603050405020304" pitchFamily="18" charset="0"/>
                <a:cs typeface="Times New Roman" panose="02020603050405020304" pitchFamily="18" charset="0"/>
              </a:rPr>
              <a:t>energy and industrial materials transition</a:t>
            </a:r>
          </a:p>
          <a:p>
            <a:endParaRPr lang="en-GB" dirty="0"/>
          </a:p>
        </p:txBody>
      </p:sp>
      <p:pic>
        <p:nvPicPr>
          <p:cNvPr id="17" name="Picture 16">
            <a:extLst>
              <a:ext uri="{FF2B5EF4-FFF2-40B4-BE49-F238E27FC236}">
                <a16:creationId xmlns:a16="http://schemas.microsoft.com/office/drawing/2014/main" id="{F7046B9E-1B8B-0C1B-1D67-3FABAD26E155}"/>
              </a:ext>
            </a:extLst>
          </p:cNvPr>
          <p:cNvPicPr>
            <a:picLocks noChangeAspect="1"/>
          </p:cNvPicPr>
          <p:nvPr/>
        </p:nvPicPr>
        <p:blipFill>
          <a:blip r:embed="rId5"/>
          <a:stretch>
            <a:fillRect/>
          </a:stretch>
        </p:blipFill>
        <p:spPr>
          <a:xfrm>
            <a:off x="6658343" y="4210330"/>
            <a:ext cx="5164744" cy="2446488"/>
          </a:xfrm>
          <a:prstGeom prst="rect">
            <a:avLst/>
          </a:prstGeom>
        </p:spPr>
      </p:pic>
      <p:pic>
        <p:nvPicPr>
          <p:cNvPr id="21" name="Picture 20">
            <a:extLst>
              <a:ext uri="{FF2B5EF4-FFF2-40B4-BE49-F238E27FC236}">
                <a16:creationId xmlns:a16="http://schemas.microsoft.com/office/drawing/2014/main" id="{096EBE0B-622D-12DD-9D52-E316C5D9724A}"/>
              </a:ext>
            </a:extLst>
          </p:cNvPr>
          <p:cNvPicPr>
            <a:picLocks noChangeAspect="1"/>
          </p:cNvPicPr>
          <p:nvPr/>
        </p:nvPicPr>
        <p:blipFill>
          <a:blip r:embed="rId6"/>
          <a:stretch>
            <a:fillRect/>
          </a:stretch>
        </p:blipFill>
        <p:spPr>
          <a:xfrm>
            <a:off x="6658343" y="1524916"/>
            <a:ext cx="5164744" cy="2556754"/>
          </a:xfrm>
          <a:prstGeom prst="rect">
            <a:avLst/>
          </a:prstGeom>
        </p:spPr>
      </p:pic>
    </p:spTree>
    <p:custDataLst>
      <p:custData r:id="rId1"/>
      <p:custData r:id="rId2"/>
    </p:custDataLst>
    <p:extLst>
      <p:ext uri="{BB962C8B-B14F-4D97-AF65-F5344CB8AC3E}">
        <p14:creationId xmlns:p14="http://schemas.microsoft.com/office/powerpoint/2010/main" val="2846680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3F6F5-2800-D54E-9DFB-995C038581C3}"/>
              </a:ext>
            </a:extLst>
          </p:cNvPr>
          <p:cNvSpPr>
            <a:spLocks noGrp="1"/>
          </p:cNvSpPr>
          <p:nvPr>
            <p:ph type="title"/>
          </p:nvPr>
        </p:nvSpPr>
        <p:spPr>
          <a:xfrm>
            <a:off x="742122" y="405434"/>
            <a:ext cx="10301957" cy="532800"/>
          </a:xfrm>
        </p:spPr>
        <p:txBody>
          <a:bodyPr/>
          <a:lstStyle/>
          <a:p>
            <a:r>
              <a:rPr lang="en-GB" dirty="0"/>
              <a:t>Future of Road</a:t>
            </a:r>
          </a:p>
        </p:txBody>
      </p:sp>
      <p:sp>
        <p:nvSpPr>
          <p:cNvPr id="8" name="Content Placeholder 7">
            <a:extLst>
              <a:ext uri="{FF2B5EF4-FFF2-40B4-BE49-F238E27FC236}">
                <a16:creationId xmlns:a16="http://schemas.microsoft.com/office/drawing/2014/main" id="{01220CD4-4960-3C5C-534F-92F1540F0437}"/>
              </a:ext>
            </a:extLst>
          </p:cNvPr>
          <p:cNvSpPr>
            <a:spLocks noGrp="1"/>
          </p:cNvSpPr>
          <p:nvPr>
            <p:ph sz="quarter" idx="16"/>
          </p:nvPr>
        </p:nvSpPr>
        <p:spPr>
          <a:xfrm>
            <a:off x="212035" y="1251744"/>
            <a:ext cx="7142922" cy="4354512"/>
          </a:xfrm>
        </p:spPr>
        <p:txBody>
          <a:bodyPr/>
          <a:lstStyle/>
          <a:p>
            <a:pPr marL="342900" lvl="0" indent="-342900">
              <a:spcAft>
                <a:spcPts val="800"/>
              </a:spcAft>
              <a:buFont typeface="+mj-lt"/>
              <a:buAutoNum type="arabicPeriod"/>
            </a:pP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Continue as a means of highly flexible transport capacity</a:t>
            </a:r>
          </a:p>
          <a:p>
            <a:pPr marL="342900" lvl="0" indent="-342900">
              <a:spcAft>
                <a:spcPts val="800"/>
              </a:spcAft>
              <a:buFont typeface="+mj-lt"/>
              <a:buAutoNum type="arabicPeriod"/>
            </a:pP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Coordinated policy and implementation to align with net zero commitments</a:t>
            </a:r>
          </a:p>
          <a:p>
            <a:pPr marL="342900" indent="-342900">
              <a:spcAft>
                <a:spcPts val="800"/>
              </a:spcAft>
              <a:buFont typeface="+mj-lt"/>
              <a:buAutoNum type="arabicPeriod"/>
            </a:pPr>
            <a:r>
              <a:rPr lang="en-GB" sz="2000" dirty="0">
                <a:latin typeface="Times New Roman" panose="02020603050405020304" pitchFamily="18" charset="0"/>
                <a:ea typeface="Times New Roman" panose="02020603050405020304" pitchFamily="18" charset="0"/>
                <a:cs typeface="Times New Roman" panose="02020603050405020304" pitchFamily="18" charset="0"/>
              </a:rPr>
              <a:t>Navigating competitive landscape against new and rising lower carbon transport alternatives </a:t>
            </a:r>
          </a:p>
          <a:p>
            <a:pPr marL="342900" lvl="0" indent="-342900">
              <a:spcAft>
                <a:spcPts val="800"/>
              </a:spcAft>
              <a:buFont typeface="+mj-lt"/>
              <a:buAutoNum type="arabicPeriod"/>
            </a:pP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Enhancing resilience through focus on routes, labour (drivers), and energy sources (infrastructure). </a:t>
            </a:r>
          </a:p>
          <a:p>
            <a:pPr marL="342900" lvl="0" indent="-342900">
              <a:spcAft>
                <a:spcPts val="800"/>
              </a:spcAft>
              <a:buFont typeface="+mj-lt"/>
              <a:buAutoNum type="arabicPeriod"/>
            </a:pP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Sharing information and deploying technology to maximise vehicle load factors. </a:t>
            </a:r>
          </a:p>
          <a:p>
            <a:pPr marL="342900" lvl="0" indent="-342900">
              <a:spcAft>
                <a:spcPts val="800"/>
              </a:spcAft>
              <a:buFont typeface="+mj-lt"/>
              <a:buAutoNum type="arabicPeriod"/>
            </a:pPr>
            <a:r>
              <a:rPr lang="en-GB" sz="2000" dirty="0">
                <a:effectLst/>
                <a:latin typeface="Times New Roman" panose="02020603050405020304" pitchFamily="18" charset="0"/>
                <a:ea typeface="Times New Roman" panose="02020603050405020304" pitchFamily="18" charset="0"/>
                <a:cs typeface="Times New Roman" panose="02020603050405020304" pitchFamily="18" charset="0"/>
              </a:rPr>
              <a:t>Include provision of facilities in urban areas to allow for transfer of goods to more flexible and agile transport modes.</a:t>
            </a:r>
          </a:p>
          <a:p>
            <a:pPr marL="0" indent="0">
              <a:buNone/>
            </a:pPr>
            <a:endParaRPr lang="en-GB" sz="2000" dirty="0"/>
          </a:p>
        </p:txBody>
      </p:sp>
      <p:pic>
        <p:nvPicPr>
          <p:cNvPr id="4" name="Picture 3">
            <a:extLst>
              <a:ext uri="{FF2B5EF4-FFF2-40B4-BE49-F238E27FC236}">
                <a16:creationId xmlns:a16="http://schemas.microsoft.com/office/drawing/2014/main" id="{E7DF13E8-B1B7-44A3-780D-7148A4FA5F73}"/>
              </a:ext>
            </a:extLst>
          </p:cNvPr>
          <p:cNvPicPr>
            <a:picLocks noChangeAspect="1"/>
          </p:cNvPicPr>
          <p:nvPr/>
        </p:nvPicPr>
        <p:blipFill rotWithShape="1">
          <a:blip r:embed="rId5"/>
          <a:srcRect b="8265"/>
          <a:stretch/>
        </p:blipFill>
        <p:spPr>
          <a:xfrm>
            <a:off x="7686259" y="938234"/>
            <a:ext cx="4293704" cy="2613349"/>
          </a:xfrm>
          <a:prstGeom prst="rect">
            <a:avLst/>
          </a:prstGeom>
        </p:spPr>
      </p:pic>
      <p:pic>
        <p:nvPicPr>
          <p:cNvPr id="5" name="Picture 4">
            <a:extLst>
              <a:ext uri="{FF2B5EF4-FFF2-40B4-BE49-F238E27FC236}">
                <a16:creationId xmlns:a16="http://schemas.microsoft.com/office/drawing/2014/main" id="{99F99C58-2EB5-CD38-630C-D6DD0F8E1FBD}"/>
              </a:ext>
            </a:extLst>
          </p:cNvPr>
          <p:cNvPicPr>
            <a:picLocks noChangeAspect="1"/>
          </p:cNvPicPr>
          <p:nvPr/>
        </p:nvPicPr>
        <p:blipFill>
          <a:blip r:embed="rId6"/>
          <a:stretch>
            <a:fillRect/>
          </a:stretch>
        </p:blipFill>
        <p:spPr>
          <a:xfrm>
            <a:off x="7686259" y="3693474"/>
            <a:ext cx="4293703" cy="2860679"/>
          </a:xfrm>
          <a:prstGeom prst="rect">
            <a:avLst/>
          </a:prstGeom>
        </p:spPr>
      </p:pic>
    </p:spTree>
    <p:custDataLst>
      <p:custData r:id="rId1"/>
      <p:custData r:id="rId2"/>
    </p:custDataLst>
    <p:extLst>
      <p:ext uri="{BB962C8B-B14F-4D97-AF65-F5344CB8AC3E}">
        <p14:creationId xmlns:p14="http://schemas.microsoft.com/office/powerpoint/2010/main" val="624303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3F6F5-2800-D54E-9DFB-995C038581C3}"/>
              </a:ext>
            </a:extLst>
          </p:cNvPr>
          <p:cNvSpPr>
            <a:spLocks noGrp="1"/>
          </p:cNvSpPr>
          <p:nvPr>
            <p:ph type="title"/>
          </p:nvPr>
        </p:nvSpPr>
        <p:spPr>
          <a:xfrm>
            <a:off x="592549" y="506341"/>
            <a:ext cx="10301957" cy="532800"/>
          </a:xfrm>
        </p:spPr>
        <p:txBody>
          <a:bodyPr/>
          <a:lstStyle/>
          <a:p>
            <a:r>
              <a:rPr lang="en-GB" dirty="0"/>
              <a:t>Future of Shipping</a:t>
            </a:r>
          </a:p>
        </p:txBody>
      </p:sp>
      <p:sp>
        <p:nvSpPr>
          <p:cNvPr id="4" name="TextBox 3">
            <a:extLst>
              <a:ext uri="{FF2B5EF4-FFF2-40B4-BE49-F238E27FC236}">
                <a16:creationId xmlns:a16="http://schemas.microsoft.com/office/drawing/2014/main" id="{18B4F58E-F788-A2A3-C943-8606E6E01B21}"/>
              </a:ext>
            </a:extLst>
          </p:cNvPr>
          <p:cNvSpPr txBox="1"/>
          <p:nvPr/>
        </p:nvSpPr>
        <p:spPr>
          <a:xfrm>
            <a:off x="433523" y="1484878"/>
            <a:ext cx="6046790" cy="460638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Will continue to be the mode of transport for low value freight over long distances</a:t>
            </a:r>
          </a:p>
          <a:p>
            <a:pPr marL="342900" marR="0" lvl="0" indent="-342900" algn="l" defTabSz="914400" rtl="0" eaLnBrk="1" fontAlgn="auto" latinLnBrk="0" hangingPunct="1">
              <a:lnSpc>
                <a:spcPct val="10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More inland and short sea shipping due to its energy efficiency</a:t>
            </a:r>
          </a:p>
          <a:p>
            <a:pPr marL="342900" marR="0" lvl="0" indent="-342900" algn="l" defTabSz="914400" rtl="0" eaLnBrk="1" fontAlgn="auto" latinLnBrk="0" hangingPunct="1">
              <a:lnSpc>
                <a:spcPct val="10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Choice of fuel for shipping decarbonisation to reach global net zero targets by 2050</a:t>
            </a:r>
          </a:p>
          <a:p>
            <a:pPr marL="342900" marR="0" lvl="0" indent="-342900" algn="l" defTabSz="914400" rtl="0" eaLnBrk="1" fontAlgn="auto" latinLnBrk="0" hangingPunct="1">
              <a:lnSpc>
                <a:spcPct val="10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Global variation in demand for bulk shipping and more localised trade</a:t>
            </a:r>
          </a:p>
          <a:p>
            <a:pPr marL="342900" marR="0" lvl="0" indent="-342900" algn="l" defTabSz="914400" rtl="0" eaLnBrk="1" fontAlgn="auto" latinLnBrk="0" hangingPunct="1">
              <a:lnSpc>
                <a:spcPct val="10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Resilient and connected ports</a:t>
            </a:r>
            <a:r>
              <a:rPr kumimoji="0" lang="en-GB" sz="20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GB"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sustainable and undisrupted goods distribution</a:t>
            </a:r>
          </a:p>
          <a:p>
            <a:pPr marL="342900" marR="0" lvl="0" indent="-342900" algn="l" defTabSz="914400" rtl="0" eaLnBrk="1" fontAlgn="auto" latinLnBrk="0" hangingPunct="1">
              <a:lnSpc>
                <a:spcPct val="100000"/>
              </a:lnSpc>
              <a:spcBef>
                <a:spcPts val="0"/>
              </a:spcBef>
              <a:spcAft>
                <a:spcPts val="80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Repurposing existing infrastructure to identify opportunities for underutilised assets to generate value</a:t>
            </a:r>
          </a:p>
        </p:txBody>
      </p:sp>
      <p:pic>
        <p:nvPicPr>
          <p:cNvPr id="3" name="Content Placeholder 8">
            <a:extLst>
              <a:ext uri="{FF2B5EF4-FFF2-40B4-BE49-F238E27FC236}">
                <a16:creationId xmlns:a16="http://schemas.microsoft.com/office/drawing/2014/main" id="{7B43BB91-6406-8224-9D2D-82D2AA459003}"/>
              </a:ext>
            </a:extLst>
          </p:cNvPr>
          <p:cNvPicPr>
            <a:picLocks noGrp="1" noChangeAspect="1"/>
          </p:cNvPicPr>
          <p:nvPr>
            <p:ph sz="quarter" idx="16"/>
          </p:nvPr>
        </p:nvPicPr>
        <p:blipFill>
          <a:blip r:embed="rId5" cstate="print">
            <a:extLst>
              <a:ext uri="{28A0092B-C50C-407E-A947-70E740481C1C}">
                <a14:useLocalDpi xmlns:a14="http://schemas.microsoft.com/office/drawing/2010/main"/>
              </a:ext>
            </a:extLst>
          </a:blip>
          <a:srcRect/>
          <a:stretch/>
        </p:blipFill>
        <p:spPr>
          <a:xfrm>
            <a:off x="6639340" y="1190025"/>
            <a:ext cx="5473616" cy="4859050"/>
          </a:xfrm>
          <a:noFill/>
        </p:spPr>
      </p:pic>
    </p:spTree>
    <p:custDataLst>
      <p:custData r:id="rId1"/>
      <p:custData r:id="rId2"/>
    </p:custDataLst>
    <p:extLst>
      <p:ext uri="{BB962C8B-B14F-4D97-AF65-F5344CB8AC3E}">
        <p14:creationId xmlns:p14="http://schemas.microsoft.com/office/powerpoint/2010/main" val="3144869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3F6F5-2800-D54E-9DFB-995C038581C3}"/>
              </a:ext>
            </a:extLst>
          </p:cNvPr>
          <p:cNvSpPr>
            <a:spLocks noGrp="1"/>
          </p:cNvSpPr>
          <p:nvPr>
            <p:ph type="title"/>
          </p:nvPr>
        </p:nvSpPr>
        <p:spPr>
          <a:xfrm>
            <a:off x="658810" y="657225"/>
            <a:ext cx="10301957" cy="532800"/>
          </a:xfrm>
        </p:spPr>
        <p:txBody>
          <a:bodyPr/>
          <a:lstStyle/>
          <a:p>
            <a:r>
              <a:rPr lang="en-GB" dirty="0"/>
              <a:t>Future of Rail</a:t>
            </a:r>
          </a:p>
        </p:txBody>
      </p:sp>
      <p:sp>
        <p:nvSpPr>
          <p:cNvPr id="8" name="Content Placeholder 7">
            <a:extLst>
              <a:ext uri="{FF2B5EF4-FFF2-40B4-BE49-F238E27FC236}">
                <a16:creationId xmlns:a16="http://schemas.microsoft.com/office/drawing/2014/main" id="{01220CD4-4960-3C5C-534F-92F1540F0437}"/>
              </a:ext>
            </a:extLst>
          </p:cNvPr>
          <p:cNvSpPr>
            <a:spLocks noGrp="1"/>
          </p:cNvSpPr>
          <p:nvPr>
            <p:ph sz="quarter" idx="16"/>
          </p:nvPr>
        </p:nvSpPr>
        <p:spPr>
          <a:xfrm>
            <a:off x="369667" y="1523560"/>
            <a:ext cx="6014947" cy="3207470"/>
          </a:xfrm>
        </p:spPr>
        <p:txBody>
          <a:bodyPr/>
          <a:lstStyle/>
          <a:p>
            <a:pPr marL="457200" indent="-457200">
              <a:buFont typeface="+mj-lt"/>
              <a:buAutoNum type="arabicPeriod"/>
            </a:pPr>
            <a:r>
              <a:rPr lang="en-GB" sz="2000" dirty="0"/>
              <a:t>Rail freight is context-sensitive and needs coordinated industry, transport, and land use policy and planning</a:t>
            </a:r>
          </a:p>
          <a:p>
            <a:pPr marL="457200" indent="-457200">
              <a:buFont typeface="+mj-lt"/>
              <a:buAutoNum type="arabicPeriod"/>
            </a:pPr>
            <a:r>
              <a:rPr lang="en-GB" sz="2000" dirty="0"/>
              <a:t>Moving large volumes of goods over medium and long distances will continue to be a key market</a:t>
            </a:r>
          </a:p>
          <a:p>
            <a:pPr marL="457200" indent="-457200">
              <a:buFont typeface="+mj-lt"/>
              <a:buAutoNum type="arabicPeriod"/>
            </a:pPr>
            <a:r>
              <a:rPr lang="en-GB" sz="2000" dirty="0"/>
              <a:t>Rail can deliver major increases in transport capacity on highly congested freight routes. </a:t>
            </a:r>
          </a:p>
          <a:p>
            <a:pPr marL="457200" indent="-457200">
              <a:buFont typeface="+mj-lt"/>
              <a:buAutoNum type="arabicPeriod"/>
            </a:pPr>
            <a:r>
              <a:rPr lang="en-GB" sz="2000" dirty="0"/>
              <a:t>Need to ensure provision of integrated multimodal freight hubs for optimal utilisation</a:t>
            </a:r>
          </a:p>
          <a:p>
            <a:pPr marL="457200" indent="-457200">
              <a:buFont typeface="+mj-lt"/>
              <a:buAutoNum type="arabicPeriod" startAt="5"/>
            </a:pPr>
            <a:r>
              <a:rPr lang="en-GB" sz="2000" dirty="0"/>
              <a:t>Keeping up in decarbonisation efforts with other transport modes </a:t>
            </a:r>
          </a:p>
          <a:p>
            <a:pPr marL="457200" indent="-457200">
              <a:buFont typeface="+mj-lt"/>
              <a:buAutoNum type="arabicPeriod" startAt="5"/>
            </a:pPr>
            <a:r>
              <a:rPr lang="en-GB" sz="2000" dirty="0"/>
              <a:t>Prepare for extreme climate events through design and adaptation of infrastructure and operations</a:t>
            </a:r>
          </a:p>
          <a:p>
            <a:pPr marL="457200" indent="-457200">
              <a:buFont typeface="+mj-lt"/>
              <a:buAutoNum type="arabicPeriod"/>
            </a:pPr>
            <a:endParaRPr lang="en-GB" sz="2000" dirty="0"/>
          </a:p>
        </p:txBody>
      </p:sp>
      <p:pic>
        <p:nvPicPr>
          <p:cNvPr id="3" name="Content Placeholder 10">
            <a:extLst>
              <a:ext uri="{FF2B5EF4-FFF2-40B4-BE49-F238E27FC236}">
                <a16:creationId xmlns:a16="http://schemas.microsoft.com/office/drawing/2014/main" id="{A8FEBBDE-B28A-F281-656A-6F36C6BBA5F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384614" y="3388619"/>
            <a:ext cx="5434785" cy="3351892"/>
          </a:xfrm>
          <a:prstGeom prst="rect">
            <a:avLst/>
          </a:prstGeom>
        </p:spPr>
      </p:pic>
      <p:pic>
        <p:nvPicPr>
          <p:cNvPr id="4" name="Picture 3">
            <a:extLst>
              <a:ext uri="{FF2B5EF4-FFF2-40B4-BE49-F238E27FC236}">
                <a16:creationId xmlns:a16="http://schemas.microsoft.com/office/drawing/2014/main" id="{DA5AD8EB-8B3B-BAE6-4BC8-D0B0E0297621}"/>
              </a:ext>
            </a:extLst>
          </p:cNvPr>
          <p:cNvPicPr>
            <a:picLocks noChangeAspect="1"/>
          </p:cNvPicPr>
          <p:nvPr/>
        </p:nvPicPr>
        <p:blipFill>
          <a:blip r:embed="rId6"/>
          <a:stretch>
            <a:fillRect/>
          </a:stretch>
        </p:blipFill>
        <p:spPr>
          <a:xfrm>
            <a:off x="6669641" y="910372"/>
            <a:ext cx="4863549" cy="2263171"/>
          </a:xfrm>
          <a:prstGeom prst="rect">
            <a:avLst/>
          </a:prstGeom>
        </p:spPr>
      </p:pic>
    </p:spTree>
    <p:custDataLst>
      <p:custData r:id="rId1"/>
      <p:custData r:id="rId2"/>
    </p:custDataLst>
    <p:extLst>
      <p:ext uri="{BB962C8B-B14F-4D97-AF65-F5344CB8AC3E}">
        <p14:creationId xmlns:p14="http://schemas.microsoft.com/office/powerpoint/2010/main" val="2813509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custData r:id="rId1"/>
      <p:custData r:id="rId2"/>
    </p:custDataLst>
    <p:extLst>
      <p:ext uri="{BB962C8B-B14F-4D97-AF65-F5344CB8AC3E}">
        <p14:creationId xmlns:p14="http://schemas.microsoft.com/office/powerpoint/2010/main" val="1412150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52FA2-675B-4C3B-700E-A4E8558B3E0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70D1932-099F-B691-A7D0-6F2145B930B3}"/>
              </a:ext>
            </a:extLst>
          </p:cNvPr>
          <p:cNvSpPr txBox="1"/>
          <p:nvPr/>
        </p:nvSpPr>
        <p:spPr>
          <a:xfrm>
            <a:off x="971946" y="1207182"/>
            <a:ext cx="53167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9B500"/>
                </a:solidFill>
                <a:effectLst/>
                <a:uLnTx/>
                <a:uFillTx/>
                <a:latin typeface="Sofia Pro Semi Bold" panose="00000800000000000000" pitchFamily="50" charset="0"/>
                <a:ea typeface="+mn-ea"/>
                <a:cs typeface="+mn-cs"/>
              </a:rPr>
              <a:t>11.50-12.35</a:t>
            </a:r>
            <a:endParaRPr kumimoji="0" lang="en-GB" sz="1600" b="0" i="0" u="none" strike="noStrike" kern="1200" cap="none" spc="0" normalizeH="0" baseline="0" noProof="0" dirty="0">
              <a:ln>
                <a:noFill/>
              </a:ln>
              <a:solidFill>
                <a:srgbClr val="F9B500"/>
              </a:solidFill>
              <a:effectLst/>
              <a:uLnTx/>
              <a:uFillTx/>
              <a:latin typeface="Sofia Pro Semi Bold" panose="00000800000000000000" pitchFamily="50" charset="0"/>
              <a:ea typeface="+mn-ea"/>
              <a:cs typeface="+mn-cs"/>
            </a:endParaRPr>
          </a:p>
        </p:txBody>
      </p:sp>
      <p:sp>
        <p:nvSpPr>
          <p:cNvPr id="3" name="TextBox 2">
            <a:extLst>
              <a:ext uri="{FF2B5EF4-FFF2-40B4-BE49-F238E27FC236}">
                <a16:creationId xmlns:a16="http://schemas.microsoft.com/office/drawing/2014/main" id="{213264CB-35C2-55BE-EBE5-C6A022EF9986}"/>
              </a:ext>
            </a:extLst>
          </p:cNvPr>
          <p:cNvSpPr txBox="1"/>
          <p:nvPr/>
        </p:nvSpPr>
        <p:spPr>
          <a:xfrm>
            <a:off x="971946" y="1648241"/>
            <a:ext cx="96754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Wicked challenge: Freight </a:t>
            </a:r>
            <a:endParaRPr kumimoji="0" lang="en-GB" sz="3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8511F15-CBB9-59C5-2205-27DBC22987C6}"/>
              </a:ext>
            </a:extLst>
          </p:cNvPr>
          <p:cNvSpPr txBox="1"/>
          <p:nvPr/>
        </p:nvSpPr>
        <p:spPr>
          <a:xfrm>
            <a:off x="971946" y="2654267"/>
            <a:ext cx="6047762" cy="4202048"/>
          </a:xfrm>
          <a:prstGeom prst="rect">
            <a:avLst/>
          </a:prstGeom>
          <a:noFill/>
        </p:spPr>
        <p:txBody>
          <a:bodyPr wrap="square" rtlCol="0">
            <a:sp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err="1">
                <a:ln>
                  <a:noFill/>
                </a:ln>
                <a:solidFill>
                  <a:prstClr val="black">
                    <a:lumMod val="65000"/>
                    <a:lumOff val="35000"/>
                  </a:prstClr>
                </a:solidFill>
                <a:effectLst/>
                <a:uLnTx/>
                <a:uFillTx/>
                <a:latin typeface="Calibri" panose="020F0502020204030204"/>
                <a:ea typeface="+mn-ea"/>
                <a:cs typeface="+mn-cs"/>
              </a:rPr>
              <a:t>TfSE</a:t>
            </a: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 on the challenges of connecting international gateways and collaborating with other STBs via the Freight Forum</a:t>
            </a: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Mark </a:t>
            </a:r>
            <a:r>
              <a:rPr kumimoji="0" lang="en-US" sz="2400" b="1" i="0" u="none" strike="noStrike" kern="1200" cap="none" spc="0" normalizeH="0" baseline="30000" noProof="0" dirty="0" err="1">
                <a:ln>
                  <a:noFill/>
                </a:ln>
                <a:solidFill>
                  <a:prstClr val="black">
                    <a:lumMod val="65000"/>
                    <a:lumOff val="35000"/>
                  </a:prstClr>
                </a:solidFill>
                <a:effectLst/>
                <a:uLnTx/>
                <a:uFillTx/>
                <a:latin typeface="Calibri" panose="020F0502020204030204"/>
                <a:ea typeface="+mn-ea"/>
                <a:cs typeface="+mn-cs"/>
              </a:rPr>
              <a:t>Valleley</a:t>
            </a:r>
            <a:r>
              <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 Head of Strategy, </a:t>
            </a:r>
            <a:r>
              <a:rPr kumimoji="0" lang="en-US" sz="2400" b="0" i="0" u="none" strike="noStrike" kern="1200" cap="none" spc="0" normalizeH="0" baseline="30000" noProof="0" dirty="0" err="1">
                <a:ln>
                  <a:noFill/>
                </a:ln>
                <a:solidFill>
                  <a:prstClr val="black">
                    <a:lumMod val="65000"/>
                    <a:lumOff val="35000"/>
                  </a:prstClr>
                </a:solidFill>
                <a:effectLst/>
                <a:uLnTx/>
                <a:uFillTx/>
                <a:latin typeface="Calibri" panose="020F0502020204030204"/>
                <a:ea typeface="+mn-ea"/>
                <a:cs typeface="+mn-cs"/>
              </a:rPr>
              <a:t>TfSE</a:t>
            </a:r>
            <a:endPar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EEH/TE’s role in securing improvements at Ely Junction which will open up new rail freight links across the country and North Sea ports</a:t>
            </a: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Tim Bellamy</a:t>
            </a:r>
            <a:r>
              <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 Assistant Director Transport, </a:t>
            </a:r>
            <a:r>
              <a:rPr kumimoji="0" lang="en-US" sz="2400" b="0" i="0" u="none" strike="noStrike" kern="1200" cap="none" spc="0" normalizeH="0" baseline="30000" noProof="0" dirty="0" err="1">
                <a:ln>
                  <a:noFill/>
                </a:ln>
                <a:solidFill>
                  <a:prstClr val="black">
                    <a:lumMod val="65000"/>
                    <a:lumOff val="35000"/>
                  </a:prstClr>
                </a:solidFill>
                <a:effectLst/>
                <a:uLnTx/>
                <a:uFillTx/>
                <a:latin typeface="Calibri" panose="020F0502020204030204"/>
                <a:ea typeface="+mn-ea"/>
                <a:cs typeface="+mn-cs"/>
              </a:rPr>
              <a:t>Cambridgeshire</a:t>
            </a:r>
            <a:r>
              <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 and Peterborough Combined Authority</a:t>
            </a: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Untapping rail’s potential, GBRTT freight targets</a:t>
            </a:r>
          </a:p>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1"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Richard Moody</a:t>
            </a:r>
            <a:r>
              <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 </a:t>
            </a:r>
            <a:r>
              <a:rPr kumimoji="0" lang="en-US" sz="2400" b="0" i="0" u="none" strike="noStrike" kern="1200" cap="none" spc="0" normalizeH="0" baseline="30000" noProof="0" dirty="0" err="1">
                <a:ln>
                  <a:noFill/>
                </a:ln>
                <a:solidFill>
                  <a:prstClr val="black">
                    <a:lumMod val="65000"/>
                    <a:lumOff val="35000"/>
                  </a:prstClr>
                </a:solidFill>
                <a:effectLst/>
                <a:uLnTx/>
                <a:uFillTx/>
                <a:latin typeface="Calibri" panose="020F0502020204030204"/>
                <a:ea typeface="+mn-ea"/>
                <a:cs typeface="+mn-cs"/>
              </a:rPr>
              <a:t>Programme</a:t>
            </a:r>
            <a:r>
              <a:rPr kumimoji="0" lang="en-US" sz="2400" b="0" i="0" u="none" strike="noStrike" kern="1200" cap="none" spc="0" normalizeH="0" baseline="30000" noProof="0" dirty="0">
                <a:ln>
                  <a:noFill/>
                </a:ln>
                <a:solidFill>
                  <a:prstClr val="black">
                    <a:lumMod val="65000"/>
                    <a:lumOff val="35000"/>
                  </a:prstClr>
                </a:solidFill>
                <a:effectLst/>
                <a:uLnTx/>
                <a:uFillTx/>
                <a:latin typeface="Calibri" panose="020F0502020204030204"/>
                <a:ea typeface="+mn-ea"/>
                <a:cs typeface="+mn-cs"/>
              </a:rPr>
              <a:t> Director Freight Reform, GBRTT</a:t>
            </a: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prstClr val="black">
                  <a:lumMod val="65000"/>
                  <a:lumOff val="35000"/>
                </a:prstClr>
              </a:solidFill>
              <a:effectLst/>
              <a:uLnTx/>
              <a:uFillTx/>
              <a:latin typeface="Sofia Pro" panose="00000500000000000000" pitchFamily="50" charset="0"/>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prstClr val="black">
                  <a:lumMod val="65000"/>
                  <a:lumOff val="35000"/>
                </a:prstClr>
              </a:solidFill>
              <a:effectLst/>
              <a:uLnTx/>
              <a:uFillTx/>
              <a:latin typeface="Sofia Pro" panose="00000500000000000000" pitchFamily="50" charset="0"/>
              <a:ea typeface="+mn-ea"/>
              <a:cs typeface="+mn-cs"/>
            </a:endParaRPr>
          </a:p>
          <a:p>
            <a:pPr marL="0" marR="0" lvl="0" indent="0" algn="l" defTabSz="914400" rtl="0" eaLnBrk="1" fontAlgn="auto" latinLnBrk="0" hangingPunct="1">
              <a:lnSpc>
                <a:spcPts val="23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prstClr val="black">
                  <a:lumMod val="65000"/>
                  <a:lumOff val="35000"/>
                </a:prstClr>
              </a:solidFill>
              <a:effectLst/>
              <a:uLnTx/>
              <a:uFillTx/>
              <a:latin typeface="Sofia Pro" panose="00000500000000000000" pitchFamily="50" charset="0"/>
              <a:ea typeface="+mn-ea"/>
              <a:cs typeface="+mn-cs"/>
            </a:endParaRPr>
          </a:p>
        </p:txBody>
      </p:sp>
      <p:pic>
        <p:nvPicPr>
          <p:cNvPr id="9" name="Picture 8" descr="A logo with a map of england&#10;&#10;Description automatically generated">
            <a:extLst>
              <a:ext uri="{FF2B5EF4-FFF2-40B4-BE49-F238E27FC236}">
                <a16:creationId xmlns:a16="http://schemas.microsoft.com/office/drawing/2014/main" id="{C17EACB3-A8B9-94CD-0C04-1A5A90650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7116" y="213923"/>
            <a:ext cx="1986518" cy="1986518"/>
          </a:xfrm>
          <a:prstGeom prst="rect">
            <a:avLst/>
          </a:prstGeom>
        </p:spPr>
      </p:pic>
      <p:sp>
        <p:nvSpPr>
          <p:cNvPr id="10" name="TextBox 9">
            <a:extLst>
              <a:ext uri="{FF2B5EF4-FFF2-40B4-BE49-F238E27FC236}">
                <a16:creationId xmlns:a16="http://schemas.microsoft.com/office/drawing/2014/main" id="{EDAF21D0-0351-007F-4567-EB2F0009306A}"/>
              </a:ext>
            </a:extLst>
          </p:cNvPr>
          <p:cNvSpPr txBox="1"/>
          <p:nvPr/>
        </p:nvSpPr>
        <p:spPr>
          <a:xfrm>
            <a:off x="9174310" y="5167059"/>
            <a:ext cx="659973" cy="608693"/>
          </a:xfrm>
          <a:prstGeom prst="rect">
            <a:avLst/>
          </a:prstGeom>
          <a:noFill/>
        </p:spPr>
        <p:txBody>
          <a:bodyPr wrap="square" rtlCol="0">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1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rPr>
              <a:t>WITH</a:t>
            </a:r>
            <a:endParaRPr kumimoji="0" lang="en-US" sz="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endParaRPr>
          </a:p>
        </p:txBody>
      </p:sp>
      <p:sp>
        <p:nvSpPr>
          <p:cNvPr id="12" name="TextBox 11">
            <a:extLst>
              <a:ext uri="{FF2B5EF4-FFF2-40B4-BE49-F238E27FC236}">
                <a16:creationId xmlns:a16="http://schemas.microsoft.com/office/drawing/2014/main" id="{4626188C-037C-D1BF-D210-887267D95A41}"/>
              </a:ext>
            </a:extLst>
          </p:cNvPr>
          <p:cNvSpPr txBox="1"/>
          <p:nvPr/>
        </p:nvSpPr>
        <p:spPr>
          <a:xfrm>
            <a:off x="10536945" y="5167060"/>
            <a:ext cx="1153033" cy="599780"/>
          </a:xfrm>
          <a:prstGeom prst="rect">
            <a:avLst/>
          </a:prstGeom>
          <a:noFill/>
        </p:spPr>
        <p:txBody>
          <a:bodyPr wrap="square" rtlCol="0">
            <a:spAutoFit/>
          </a:bodyPr>
          <a:lstStyle/>
          <a:p>
            <a:pPr marL="0" marR="0" lvl="0" indent="0" algn="ctr" defTabSz="914400" rtl="0" eaLnBrk="1" fontAlgn="auto" latinLnBrk="0" hangingPunct="1">
              <a:lnSpc>
                <a:spcPts val="5000"/>
              </a:lnSpc>
              <a:spcBef>
                <a:spcPts val="0"/>
              </a:spcBef>
              <a:spcAft>
                <a:spcPts val="0"/>
              </a:spcAft>
              <a:buClrTx/>
              <a:buSzTx/>
              <a:buFontTx/>
              <a:buNone/>
              <a:tabLst/>
              <a:defRPr/>
            </a:pPr>
            <a:r>
              <a:rPr kumimoji="0" lang="en-US" sz="1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rPr>
              <a:t>SUPPORTED BY</a:t>
            </a:r>
            <a:endParaRPr kumimoji="0" lang="en-US" sz="200" b="1" i="0" u="none" strike="noStrike" kern="1200" cap="none" spc="0" normalizeH="0" baseline="30000" noProof="0" dirty="0">
              <a:ln>
                <a:noFill/>
              </a:ln>
              <a:solidFill>
                <a:prstClr val="black"/>
              </a:solidFill>
              <a:effectLst/>
              <a:uLnTx/>
              <a:uFillTx/>
              <a:latin typeface="Sofia Pro Semi Bold" panose="00000800000000000000" pitchFamily="50" charset="0"/>
              <a:ea typeface="+mn-ea"/>
              <a:cs typeface="+mn-cs"/>
            </a:endParaRPr>
          </a:p>
        </p:txBody>
      </p:sp>
      <p:pic>
        <p:nvPicPr>
          <p:cNvPr id="14" name="Picture 13" descr="A close up of a logo&#10;&#10;Description automatically generated">
            <a:extLst>
              <a:ext uri="{FF2B5EF4-FFF2-40B4-BE49-F238E27FC236}">
                <a16:creationId xmlns:a16="http://schemas.microsoft.com/office/drawing/2014/main" id="{AF89B7FE-53B9-B1D7-9DDC-6C499D405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6683" y="5869883"/>
            <a:ext cx="1713155" cy="524225"/>
          </a:xfrm>
          <a:prstGeom prst="rect">
            <a:avLst/>
          </a:prstGeom>
        </p:spPr>
      </p:pic>
      <p:pic>
        <p:nvPicPr>
          <p:cNvPr id="15" name="Picture 14" descr="A black and white sign with a lion and a unicorn&#10;&#10;Description automatically generated">
            <a:extLst>
              <a:ext uri="{FF2B5EF4-FFF2-40B4-BE49-F238E27FC236}">
                <a16:creationId xmlns:a16="http://schemas.microsoft.com/office/drawing/2014/main" id="{FAAF9295-10C9-D22D-DB15-4A1D08A93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4936" y="5815487"/>
            <a:ext cx="879120" cy="559120"/>
          </a:xfrm>
          <a:prstGeom prst="rect">
            <a:avLst/>
          </a:prstGeom>
        </p:spPr>
      </p:pic>
    </p:spTree>
    <p:extLst>
      <p:ext uri="{BB962C8B-B14F-4D97-AF65-F5344CB8AC3E}">
        <p14:creationId xmlns:p14="http://schemas.microsoft.com/office/powerpoint/2010/main" val="87366652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rup">
  <a:themeElements>
    <a:clrScheme name="Arup">
      <a:dk1>
        <a:srgbClr val="000000"/>
      </a:dk1>
      <a:lt1>
        <a:srgbClr val="FFFFFF"/>
      </a:lt1>
      <a:dk2>
        <a:srgbClr val="E61E28"/>
      </a:dk2>
      <a:lt2>
        <a:srgbClr val="FFFFFF"/>
      </a:lt2>
      <a:accent1>
        <a:srgbClr val="E61E28"/>
      </a:accent1>
      <a:accent2>
        <a:srgbClr val="7D4196"/>
      </a:accent2>
      <a:accent3>
        <a:srgbClr val="005AAA"/>
      </a:accent3>
      <a:accent4>
        <a:srgbClr val="32A4A0"/>
      </a:accent4>
      <a:accent5>
        <a:srgbClr val="C83C96"/>
      </a:accent5>
      <a:accent6>
        <a:srgbClr val="4BA046"/>
      </a:accent6>
      <a:hlink>
        <a:srgbClr val="606062"/>
      </a:hlink>
      <a:folHlink>
        <a:srgbClr val="C9C9CA"/>
      </a:folHlink>
    </a:clrScheme>
    <a:fontScheme name="Arup Font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2800" dirty="0" err="1" smtClean="0"/>
        </a:defPPr>
      </a:lstStyle>
    </a:txDef>
  </a:objectDefaults>
  <a:extraClrSchemeLst/>
  <a:custClrLst>
    <a:custClr name="Chart 1">
      <a:srgbClr val="E61E28"/>
    </a:custClr>
    <a:custClr name="Chart 2">
      <a:srgbClr val="7D4196"/>
    </a:custClr>
    <a:custClr name="Chart 3">
      <a:srgbClr val="005AAA"/>
    </a:custClr>
    <a:custClr name="Chart 4">
      <a:srgbClr val="32A4A0"/>
    </a:custClr>
    <a:custClr name="Chart 5">
      <a:srgbClr val="C83C96"/>
    </a:custClr>
    <a:custClr name="Chart 6">
      <a:srgbClr val="4BA046"/>
    </a:custClr>
    <a:custClr name="Chart 7">
      <a:srgbClr val="1E9BD7"/>
    </a:custClr>
    <a:custClr name="Chart 8">
      <a:srgbClr val="91967D"/>
    </a:custClr>
    <a:custClr name="Chart 9">
      <a:srgbClr val="E66E23"/>
    </a:custClr>
    <a:custClr name="Chart 10">
      <a:srgbClr val="50697D"/>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TemplateConfiguration><![CDATA[{"slideVersion":1,"isValidatorEnabled":false,"isLocked":false,"elementsMetadata":[],"slideId":"638047172188883765","enableDocumentContentUpdater":false,"version":"2.0"}]]></TemplafySlideTemplateConfiguration>
</file>

<file path=customXml/item11.xml><?xml version="1.0" encoding="utf-8"?>
<TemplafySlideTemplateConfiguration><![CDATA[{"slideVersion":1,"isValidatorEnabled":false,"isLocked":false,"elementsMetadata":[],"slideId":"638047172188887756","enableDocumentContentUpdater":false,"version":"2.0"}]]></TemplafySlideTemplateConfiguration>
</file>

<file path=customXml/item12.xml><?xml version="1.0" encoding="utf-8"?>
<TemplafySlideFormConfiguration><![CDATA[{"formFields":[],"formDataEntries":[]}]]></TemplafySlideFormConfiguration>
</file>

<file path=customXml/item2.xml><?xml version="1.0" encoding="utf-8"?>
<TemplafySlideTemplateConfiguration><![CDATA[{"slideVersion":1,"isValidatorEnabled":false,"isLocked":false,"elementsMetadata":[],"slideId":"638047172188838935","enableDocumentContentUpdater":false,"version":"2.0"}]]></TemplafySlideTemplateConfiguration>
</file>

<file path=customXml/item3.xml><?xml version="1.0" encoding="utf-8"?>
<TemplafySlideFormConfiguration><![CDATA[{"formFields":[],"formDataEntries":[]}]]></TemplafySlideFormConfiguration>
</file>

<file path=customXml/item4.xml><?xml version="1.0" encoding="utf-8"?>
<TemplafySlideTemplateConfiguration><![CDATA[{"slideVersion":1,"isValidatorEnabled":false,"isLocked":false,"elementsMetadata":[],"slideId":"638047172188856893","enableDocumentContentUpdater":false,"version":"2.0"}]]></TemplafySlideTemplateConfiguration>
</file>

<file path=customXml/item5.xml><?xml version="1.0" encoding="utf-8"?>
<TemplafySlideFormConfiguration><![CDATA[{"formFields":[],"formDataEntries":[]}]]></TemplafySlideFormConfiguration>
</file>

<file path=customXml/item6.xml><?xml version="1.0" encoding="utf-8"?>
<TemplafySlideTemplateConfiguration><![CDATA[{"slideVersion":1,"isValidatorEnabled":false,"isLocked":false,"elementsMetadata":[],"slideId":"638047172188883765","enableDocumentContentUpdater":false,"version":"2.0"}]]></TemplafySlideTemplateConfiguration>
</file>

<file path=customXml/item7.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slideId":"638047172188883765","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B351DCC6-C148-4C81-8758-90C2C2CDC51C}">
  <ds:schemaRefs/>
</ds:datastoreItem>
</file>

<file path=customXml/itemProps10.xml><?xml version="1.0" encoding="utf-8"?>
<ds:datastoreItem xmlns:ds="http://schemas.openxmlformats.org/officeDocument/2006/customXml" ds:itemID="{9C73769B-ADF0-4A45-AE85-7195DDAD3863}">
  <ds:schemaRefs/>
</ds:datastoreItem>
</file>

<file path=customXml/itemProps11.xml><?xml version="1.0" encoding="utf-8"?>
<ds:datastoreItem xmlns:ds="http://schemas.openxmlformats.org/officeDocument/2006/customXml" ds:itemID="{A567B8E4-3605-45F9-9AEA-5FBF26BDA041}">
  <ds:schemaRefs/>
</ds:datastoreItem>
</file>

<file path=customXml/itemProps12.xml><?xml version="1.0" encoding="utf-8"?>
<ds:datastoreItem xmlns:ds="http://schemas.openxmlformats.org/officeDocument/2006/customXml" ds:itemID="{07956F30-437E-4A81-83F4-B4D183328853}">
  <ds:schemaRefs/>
</ds:datastoreItem>
</file>

<file path=customXml/itemProps2.xml><?xml version="1.0" encoding="utf-8"?>
<ds:datastoreItem xmlns:ds="http://schemas.openxmlformats.org/officeDocument/2006/customXml" ds:itemID="{C87C8382-8249-4949-BF28-7DB601052577}">
  <ds:schemaRefs/>
</ds:datastoreItem>
</file>

<file path=customXml/itemProps3.xml><?xml version="1.0" encoding="utf-8"?>
<ds:datastoreItem xmlns:ds="http://schemas.openxmlformats.org/officeDocument/2006/customXml" ds:itemID="{79BC2F45-7ADB-45C6-83DE-CEA667DC974F}">
  <ds:schemaRefs/>
</ds:datastoreItem>
</file>

<file path=customXml/itemProps4.xml><?xml version="1.0" encoding="utf-8"?>
<ds:datastoreItem xmlns:ds="http://schemas.openxmlformats.org/officeDocument/2006/customXml" ds:itemID="{ECBD5CC9-6EA8-400F-9BFC-A8EB5F370A6C}">
  <ds:schemaRefs/>
</ds:datastoreItem>
</file>

<file path=customXml/itemProps5.xml><?xml version="1.0" encoding="utf-8"?>
<ds:datastoreItem xmlns:ds="http://schemas.openxmlformats.org/officeDocument/2006/customXml" ds:itemID="{B71B565C-B9CE-4DCF-8353-E74F75FABE62}">
  <ds:schemaRefs/>
</ds:datastoreItem>
</file>

<file path=customXml/itemProps6.xml><?xml version="1.0" encoding="utf-8"?>
<ds:datastoreItem xmlns:ds="http://schemas.openxmlformats.org/officeDocument/2006/customXml" ds:itemID="{71DF1A00-79C0-4E48-8A41-FDF35FCEA831}">
  <ds:schemaRefs/>
</ds:datastoreItem>
</file>

<file path=customXml/itemProps7.xml><?xml version="1.0" encoding="utf-8"?>
<ds:datastoreItem xmlns:ds="http://schemas.openxmlformats.org/officeDocument/2006/customXml" ds:itemID="{CC197742-6F25-41AF-AFCA-FFBF19C2C756}">
  <ds:schemaRefs/>
</ds:datastoreItem>
</file>

<file path=customXml/itemProps8.xml><?xml version="1.0" encoding="utf-8"?>
<ds:datastoreItem xmlns:ds="http://schemas.openxmlformats.org/officeDocument/2006/customXml" ds:itemID="{1AD49032-7B36-44B6-A680-E55109874459}">
  <ds:schemaRefs/>
</ds:datastoreItem>
</file>

<file path=customXml/itemProps9.xml><?xml version="1.0" encoding="utf-8"?>
<ds:datastoreItem xmlns:ds="http://schemas.openxmlformats.org/officeDocument/2006/customXml" ds:itemID="{230CD7FC-F730-4601-93A1-749E4DCE932F}">
  <ds:schemaRefs/>
</ds:datastoreItem>
</file>

<file path=docProps/app.xml><?xml version="1.0" encoding="utf-8"?>
<Properties xmlns="http://schemas.openxmlformats.org/officeDocument/2006/extended-properties" xmlns:vt="http://schemas.openxmlformats.org/officeDocument/2006/docPropsVTypes">
  <TotalTime>0</TotalTime>
  <Words>720</Words>
  <Application>Microsoft Macintosh PowerPoint</Application>
  <PresentationFormat>Widescreen</PresentationFormat>
  <Paragraphs>110</Paragraphs>
  <Slides>14</Slides>
  <Notes>10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14</vt:i4>
      </vt:variant>
    </vt:vector>
  </HeadingPairs>
  <TitlesOfParts>
    <vt:vector size="28" baseType="lpstr">
      <vt:lpstr>Aptos</vt:lpstr>
      <vt:lpstr>Arial</vt:lpstr>
      <vt:lpstr>Calibri</vt:lpstr>
      <vt:lpstr>Calibri Light</vt:lpstr>
      <vt:lpstr>Montserrat</vt:lpstr>
      <vt:lpstr>Montserrat ExtraBold</vt:lpstr>
      <vt:lpstr>Sofia Pro</vt:lpstr>
      <vt:lpstr>Sofia Pro Semi Bold</vt:lpstr>
      <vt:lpstr>Symbol</vt:lpstr>
      <vt:lpstr>Tahoma</vt:lpstr>
      <vt:lpstr>Times New Roman</vt:lpstr>
      <vt:lpstr>1_Office Theme</vt:lpstr>
      <vt:lpstr>Arup</vt:lpstr>
      <vt:lpstr>2_Office Theme</vt:lpstr>
      <vt:lpstr>PowerPoint Presentation</vt:lpstr>
      <vt:lpstr>Future of Goods Movement</vt:lpstr>
      <vt:lpstr>Current freight network is increasingly inefficient, complex, and precarious. </vt:lpstr>
      <vt:lpstr>Drivers and trends over the next 50 years</vt:lpstr>
      <vt:lpstr>Future of Road</vt:lpstr>
      <vt:lpstr>Future of Shipping</vt:lpstr>
      <vt:lpstr>Future of 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Wheeler</dc:creator>
  <cp:lastModifiedBy>Paul Wheeler</cp:lastModifiedBy>
  <cp:revision>1</cp:revision>
  <dcterms:created xsi:type="dcterms:W3CDTF">2024-03-12T14:07:48Z</dcterms:created>
  <dcterms:modified xsi:type="dcterms:W3CDTF">2024-03-12T14:08:23Z</dcterms:modified>
</cp:coreProperties>
</file>