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8.jpg" ContentType="image/jp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95" r:id="rId3"/>
    <p:sldMasterId id="2147483707" r:id="rId4"/>
    <p:sldMasterId id="2147483719" r:id="rId5"/>
    <p:sldMasterId id="2147483723" r:id="rId6"/>
    <p:sldMasterId id="2147483752" r:id="rId7"/>
  </p:sldMasterIdLst>
  <p:notesMasterIdLst>
    <p:notesMasterId r:id="rId34"/>
  </p:notesMasterIdLst>
  <p:sldIdLst>
    <p:sldId id="279" r:id="rId8"/>
    <p:sldId id="368" r:id="rId9"/>
    <p:sldId id="3334" r:id="rId10"/>
    <p:sldId id="3337" r:id="rId11"/>
    <p:sldId id="3335" r:id="rId12"/>
    <p:sldId id="3336" r:id="rId13"/>
    <p:sldId id="3444" r:id="rId14"/>
    <p:sldId id="2856" r:id="rId15"/>
    <p:sldId id="2924" r:id="rId16"/>
    <p:sldId id="2926" r:id="rId17"/>
    <p:sldId id="2927" r:id="rId18"/>
    <p:sldId id="3445" r:id="rId19"/>
    <p:sldId id="3446" r:id="rId20"/>
    <p:sldId id="3447" r:id="rId21"/>
    <p:sldId id="1290" r:id="rId22"/>
    <p:sldId id="3448" r:id="rId23"/>
    <p:sldId id="1048" r:id="rId24"/>
    <p:sldId id="1007" r:id="rId25"/>
    <p:sldId id="1060" r:id="rId26"/>
    <p:sldId id="1071" r:id="rId27"/>
    <p:sldId id="1078" r:id="rId28"/>
    <p:sldId id="352" r:id="rId29"/>
    <p:sldId id="1079" r:id="rId30"/>
    <p:sldId id="1080" r:id="rId31"/>
    <p:sldId id="1081" r:id="rId32"/>
    <p:sldId id="104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BD6C80-F21A-7249-A610-626A3C5D1468}" v="1" dt="2024-03-12T14:24:53.7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31"/>
    <p:restoredTop sz="96058"/>
  </p:normalViewPr>
  <p:slideViewPr>
    <p:cSldViewPr snapToGrid="0">
      <p:cViewPr varScale="1">
        <p:scale>
          <a:sx n="119" d="100"/>
          <a:sy n="119" d="100"/>
        </p:scale>
        <p:origin x="41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5/10/relationships/revisionInfo" Target="revisionInfo.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24C714-19EF-4348-B4EF-5D3597E94839}"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GB"/>
        </a:p>
      </dgm:t>
    </dgm:pt>
    <dgm:pt modelId="{1B365C63-3688-493C-990D-705875EA4287}">
      <dgm:prSet phldrT="[Text]"/>
      <dgm:spPr/>
      <dgm:t>
        <a:bodyPr/>
        <a:lstStyle/>
        <a:p>
          <a:r>
            <a:rPr lang="en-GB" dirty="0"/>
            <a:t>Strategic Rationale</a:t>
          </a:r>
        </a:p>
      </dgm:t>
    </dgm:pt>
    <dgm:pt modelId="{74D1A0D4-8EAB-42CA-95A0-EC198E861437}" type="parTrans" cxnId="{92F4DACD-656C-459A-A399-E5B63148923E}">
      <dgm:prSet/>
      <dgm:spPr/>
      <dgm:t>
        <a:bodyPr/>
        <a:lstStyle/>
        <a:p>
          <a:endParaRPr lang="en-GB"/>
        </a:p>
      </dgm:t>
    </dgm:pt>
    <dgm:pt modelId="{361B3CCF-AB1A-418D-AC0F-2718D3721FE3}" type="sibTrans" cxnId="{92F4DACD-656C-459A-A399-E5B63148923E}">
      <dgm:prSet/>
      <dgm:spPr/>
      <dgm:t>
        <a:bodyPr/>
        <a:lstStyle/>
        <a:p>
          <a:endParaRPr lang="en-GB"/>
        </a:p>
      </dgm:t>
    </dgm:pt>
    <dgm:pt modelId="{A6C7BEC8-3646-4F3E-BDCB-C3D1CDF19DEE}">
      <dgm:prSet phldrT="[Text]"/>
      <dgm:spPr/>
      <dgm:t>
        <a:bodyPr/>
        <a:lstStyle/>
        <a:p>
          <a:r>
            <a:rPr lang="en-GB" dirty="0"/>
            <a:t>Owner of Strategic Case</a:t>
          </a:r>
        </a:p>
      </dgm:t>
    </dgm:pt>
    <dgm:pt modelId="{B3E34023-2AC0-41CC-84A0-2657DA969C3C}" type="parTrans" cxnId="{BBE1A327-34E4-45D2-9223-9ED00E976BA3}">
      <dgm:prSet/>
      <dgm:spPr/>
      <dgm:t>
        <a:bodyPr/>
        <a:lstStyle/>
        <a:p>
          <a:endParaRPr lang="en-GB"/>
        </a:p>
      </dgm:t>
    </dgm:pt>
    <dgm:pt modelId="{E505B142-C858-47C1-825E-36D266872485}" type="sibTrans" cxnId="{BBE1A327-34E4-45D2-9223-9ED00E976BA3}">
      <dgm:prSet/>
      <dgm:spPr/>
      <dgm:t>
        <a:bodyPr/>
        <a:lstStyle/>
        <a:p>
          <a:endParaRPr lang="en-GB"/>
        </a:p>
      </dgm:t>
    </dgm:pt>
    <dgm:pt modelId="{0895A96C-4AAE-4C65-A35B-37437C1615D8}">
      <dgm:prSet phldrT="[Text]"/>
      <dgm:spPr/>
      <dgm:t>
        <a:bodyPr/>
        <a:lstStyle/>
        <a:p>
          <a:r>
            <a:rPr lang="en-GB" dirty="0"/>
            <a:t>Evidence Base (economic, social, environmental)</a:t>
          </a:r>
        </a:p>
      </dgm:t>
    </dgm:pt>
    <dgm:pt modelId="{0F54F1D3-F256-4AB1-8B73-E084CE558970}" type="parTrans" cxnId="{A5A6B9FA-0C1D-42F2-A9C7-4FE4B1822447}">
      <dgm:prSet/>
      <dgm:spPr/>
      <dgm:t>
        <a:bodyPr/>
        <a:lstStyle/>
        <a:p>
          <a:endParaRPr lang="en-GB"/>
        </a:p>
      </dgm:t>
    </dgm:pt>
    <dgm:pt modelId="{FF8C1E20-F23F-48E1-95B1-C353B5338AD0}" type="sibTrans" cxnId="{A5A6B9FA-0C1D-42F2-A9C7-4FE4B1822447}">
      <dgm:prSet/>
      <dgm:spPr/>
      <dgm:t>
        <a:bodyPr/>
        <a:lstStyle/>
        <a:p>
          <a:endParaRPr lang="en-GB"/>
        </a:p>
      </dgm:t>
    </dgm:pt>
    <dgm:pt modelId="{BC128661-1F02-4839-AF1B-B9927E88FFE1}">
      <dgm:prSet phldrT="[Text]"/>
      <dgm:spPr/>
      <dgm:t>
        <a:bodyPr/>
        <a:lstStyle/>
        <a:p>
          <a:r>
            <a:rPr lang="en-GB" dirty="0"/>
            <a:t>Stakeholder Engagement</a:t>
          </a:r>
        </a:p>
      </dgm:t>
    </dgm:pt>
    <dgm:pt modelId="{ADB33758-6F67-4096-8333-411EDEAA9B45}" type="parTrans" cxnId="{F1B41F8E-0359-4359-99A6-36F03D0FA2CA}">
      <dgm:prSet/>
      <dgm:spPr/>
      <dgm:t>
        <a:bodyPr/>
        <a:lstStyle/>
        <a:p>
          <a:endParaRPr lang="en-GB"/>
        </a:p>
      </dgm:t>
    </dgm:pt>
    <dgm:pt modelId="{4A17BC44-3108-4CC9-B827-48AD769AA452}" type="sibTrans" cxnId="{F1B41F8E-0359-4359-99A6-36F03D0FA2CA}">
      <dgm:prSet/>
      <dgm:spPr/>
      <dgm:t>
        <a:bodyPr/>
        <a:lstStyle/>
        <a:p>
          <a:endParaRPr lang="en-GB"/>
        </a:p>
      </dgm:t>
    </dgm:pt>
    <dgm:pt modelId="{825D1FB1-1BB8-4F9E-866A-FC9AA334703F}">
      <dgm:prSet phldrT="[Text]"/>
      <dgm:spPr/>
      <dgm:t>
        <a:bodyPr/>
        <a:lstStyle/>
        <a:p>
          <a:r>
            <a:rPr lang="en-GB" dirty="0"/>
            <a:t>Overall Stakeholder &amp; Comms Strategy</a:t>
          </a:r>
        </a:p>
      </dgm:t>
    </dgm:pt>
    <dgm:pt modelId="{8D343AB3-A829-467D-B1DA-32626E7C4FCD}" type="parTrans" cxnId="{09D30B0B-A167-4246-AE02-B2D5B8AFC4E3}">
      <dgm:prSet/>
      <dgm:spPr/>
      <dgm:t>
        <a:bodyPr/>
        <a:lstStyle/>
        <a:p>
          <a:endParaRPr lang="en-GB"/>
        </a:p>
      </dgm:t>
    </dgm:pt>
    <dgm:pt modelId="{CD20F71C-8F2A-4419-B454-ED62FBC49769}" type="sibTrans" cxnId="{09D30B0B-A167-4246-AE02-B2D5B8AFC4E3}">
      <dgm:prSet/>
      <dgm:spPr/>
      <dgm:t>
        <a:bodyPr/>
        <a:lstStyle/>
        <a:p>
          <a:endParaRPr lang="en-GB"/>
        </a:p>
      </dgm:t>
    </dgm:pt>
    <dgm:pt modelId="{AD5ADD77-6ED8-40B7-BED2-F89200E7BF0E}">
      <dgm:prSet phldrT="[Text]"/>
      <dgm:spPr/>
      <dgm:t>
        <a:bodyPr/>
        <a:lstStyle/>
        <a:p>
          <a:r>
            <a:rPr lang="en-GB" dirty="0"/>
            <a:t>Communication and promotion of strategic rationale</a:t>
          </a:r>
        </a:p>
      </dgm:t>
    </dgm:pt>
    <dgm:pt modelId="{F684B458-7862-4F54-A3C7-FF765220AC13}" type="parTrans" cxnId="{6B2890E0-7ECB-402D-AE03-E8D8494F8D01}">
      <dgm:prSet/>
      <dgm:spPr/>
      <dgm:t>
        <a:bodyPr/>
        <a:lstStyle/>
        <a:p>
          <a:endParaRPr lang="en-GB"/>
        </a:p>
      </dgm:t>
    </dgm:pt>
    <dgm:pt modelId="{0873887F-C508-4D95-BDF6-E4D84E678FEA}" type="sibTrans" cxnId="{6B2890E0-7ECB-402D-AE03-E8D8494F8D01}">
      <dgm:prSet/>
      <dgm:spPr/>
      <dgm:t>
        <a:bodyPr/>
        <a:lstStyle/>
        <a:p>
          <a:endParaRPr lang="en-GB"/>
        </a:p>
      </dgm:t>
    </dgm:pt>
    <dgm:pt modelId="{0D1D71FB-D140-4C0F-8AC2-7B17ADE19B2A}">
      <dgm:prSet phldrT="[Text]"/>
      <dgm:spPr/>
      <dgm:t>
        <a:bodyPr/>
        <a:lstStyle/>
        <a:p>
          <a:r>
            <a:rPr lang="en-GB" dirty="0"/>
            <a:t>Benefits Realisation</a:t>
          </a:r>
        </a:p>
      </dgm:t>
    </dgm:pt>
    <dgm:pt modelId="{CE4EB4C0-406C-47AF-B896-8EADE357FBA3}" type="parTrans" cxnId="{A4C1EF16-BC98-44B9-A577-BFA1EFB1C0D8}">
      <dgm:prSet/>
      <dgm:spPr/>
      <dgm:t>
        <a:bodyPr/>
        <a:lstStyle/>
        <a:p>
          <a:endParaRPr lang="en-GB"/>
        </a:p>
      </dgm:t>
    </dgm:pt>
    <dgm:pt modelId="{47FD196E-322C-4708-BA20-483A8311694F}" type="sibTrans" cxnId="{A4C1EF16-BC98-44B9-A577-BFA1EFB1C0D8}">
      <dgm:prSet/>
      <dgm:spPr/>
      <dgm:t>
        <a:bodyPr/>
        <a:lstStyle/>
        <a:p>
          <a:endParaRPr lang="en-GB"/>
        </a:p>
      </dgm:t>
    </dgm:pt>
    <dgm:pt modelId="{CA40EBF9-1310-4A70-A050-EA8DD42C08C7}">
      <dgm:prSet phldrT="[Text]"/>
      <dgm:spPr/>
      <dgm:t>
        <a:bodyPr/>
        <a:lstStyle/>
        <a:p>
          <a:r>
            <a:rPr lang="en-GB" dirty="0"/>
            <a:t>Business Benefits</a:t>
          </a:r>
        </a:p>
      </dgm:t>
    </dgm:pt>
    <dgm:pt modelId="{2E0C6201-A0E3-43C2-A026-789129A4D43E}" type="parTrans" cxnId="{EC87751E-8779-400C-8BD7-15B3FB409A40}">
      <dgm:prSet/>
      <dgm:spPr/>
      <dgm:t>
        <a:bodyPr/>
        <a:lstStyle/>
        <a:p>
          <a:endParaRPr lang="en-GB"/>
        </a:p>
      </dgm:t>
    </dgm:pt>
    <dgm:pt modelId="{21883841-DBBE-47C8-8D2F-807CD69092C1}" type="sibTrans" cxnId="{EC87751E-8779-400C-8BD7-15B3FB409A40}">
      <dgm:prSet/>
      <dgm:spPr/>
      <dgm:t>
        <a:bodyPr/>
        <a:lstStyle/>
        <a:p>
          <a:endParaRPr lang="en-GB"/>
        </a:p>
      </dgm:t>
    </dgm:pt>
    <dgm:pt modelId="{6FD65904-61AF-489F-92A5-FE868221D132}">
      <dgm:prSet phldrT="[Text]"/>
      <dgm:spPr/>
      <dgm:t>
        <a:bodyPr/>
        <a:lstStyle/>
        <a:p>
          <a:r>
            <a:rPr lang="en-GB" dirty="0"/>
            <a:t>Partner &amp; Stakeholder consensus</a:t>
          </a:r>
        </a:p>
      </dgm:t>
    </dgm:pt>
    <dgm:pt modelId="{5237E247-A1F8-4EDC-8010-C62AECCDDD81}" type="parTrans" cxnId="{116B01C3-ECAF-4A05-8944-90849F8F23D7}">
      <dgm:prSet/>
      <dgm:spPr/>
      <dgm:t>
        <a:bodyPr/>
        <a:lstStyle/>
        <a:p>
          <a:endParaRPr lang="en-GB"/>
        </a:p>
      </dgm:t>
    </dgm:pt>
    <dgm:pt modelId="{F84EA540-8E90-4868-A48D-EFDC278995A3}" type="sibTrans" cxnId="{116B01C3-ECAF-4A05-8944-90849F8F23D7}">
      <dgm:prSet/>
      <dgm:spPr/>
      <dgm:t>
        <a:bodyPr/>
        <a:lstStyle/>
        <a:p>
          <a:endParaRPr lang="en-GB"/>
        </a:p>
      </dgm:t>
    </dgm:pt>
    <dgm:pt modelId="{0CBAD95C-00DD-433D-965E-66F1A5A58096}" type="pres">
      <dgm:prSet presAssocID="{DC24C714-19EF-4348-B4EF-5D3597E94839}" presName="Name0" presStyleCnt="0">
        <dgm:presLayoutVars>
          <dgm:dir/>
          <dgm:animLvl val="lvl"/>
          <dgm:resizeHandles val="exact"/>
        </dgm:presLayoutVars>
      </dgm:prSet>
      <dgm:spPr/>
    </dgm:pt>
    <dgm:pt modelId="{582297AB-D270-4150-ABA3-968D70F62D84}" type="pres">
      <dgm:prSet presAssocID="{1B365C63-3688-493C-990D-705875EA4287}" presName="composite" presStyleCnt="0"/>
      <dgm:spPr/>
    </dgm:pt>
    <dgm:pt modelId="{3990DAB7-4891-403B-96B4-3B498EFA4725}" type="pres">
      <dgm:prSet presAssocID="{1B365C63-3688-493C-990D-705875EA4287}" presName="parTx" presStyleLbl="alignNode1" presStyleIdx="0" presStyleCnt="2">
        <dgm:presLayoutVars>
          <dgm:chMax val="0"/>
          <dgm:chPref val="0"/>
          <dgm:bulletEnabled val="1"/>
        </dgm:presLayoutVars>
      </dgm:prSet>
      <dgm:spPr/>
    </dgm:pt>
    <dgm:pt modelId="{0DA9A462-35C0-4A8A-B990-2CEB60682A9A}" type="pres">
      <dgm:prSet presAssocID="{1B365C63-3688-493C-990D-705875EA4287}" presName="desTx" presStyleLbl="alignAccFollowNode1" presStyleIdx="0" presStyleCnt="2">
        <dgm:presLayoutVars>
          <dgm:bulletEnabled val="1"/>
        </dgm:presLayoutVars>
      </dgm:prSet>
      <dgm:spPr/>
    </dgm:pt>
    <dgm:pt modelId="{EC9FC2AE-03A6-44C2-A395-5493C479B7A2}" type="pres">
      <dgm:prSet presAssocID="{361B3CCF-AB1A-418D-AC0F-2718D3721FE3}" presName="space" presStyleCnt="0"/>
      <dgm:spPr/>
    </dgm:pt>
    <dgm:pt modelId="{7BC81585-99F3-4310-BD13-DB53C9EC28E7}" type="pres">
      <dgm:prSet presAssocID="{BC128661-1F02-4839-AF1B-B9927E88FFE1}" presName="composite" presStyleCnt="0"/>
      <dgm:spPr/>
    </dgm:pt>
    <dgm:pt modelId="{2A509AE6-42B9-47C7-99E6-4C17D4FCD6CA}" type="pres">
      <dgm:prSet presAssocID="{BC128661-1F02-4839-AF1B-B9927E88FFE1}" presName="parTx" presStyleLbl="alignNode1" presStyleIdx="1" presStyleCnt="2" custLinFactNeighborX="1197">
        <dgm:presLayoutVars>
          <dgm:chMax val="0"/>
          <dgm:chPref val="0"/>
          <dgm:bulletEnabled val="1"/>
        </dgm:presLayoutVars>
      </dgm:prSet>
      <dgm:spPr/>
    </dgm:pt>
    <dgm:pt modelId="{9AA03DA4-0995-4197-AEC6-3A0DE0EC037B}" type="pres">
      <dgm:prSet presAssocID="{BC128661-1F02-4839-AF1B-B9927E88FFE1}" presName="desTx" presStyleLbl="alignAccFollowNode1" presStyleIdx="1" presStyleCnt="2">
        <dgm:presLayoutVars>
          <dgm:bulletEnabled val="1"/>
        </dgm:presLayoutVars>
      </dgm:prSet>
      <dgm:spPr/>
    </dgm:pt>
  </dgm:ptLst>
  <dgm:cxnLst>
    <dgm:cxn modelId="{CC186004-7954-4E76-BCC6-A0453235EF4A}" type="presOf" srcId="{CA40EBF9-1310-4A70-A050-EA8DD42C08C7}" destId="{0DA9A462-35C0-4A8A-B990-2CEB60682A9A}" srcOrd="0" destOrd="2" presId="urn:microsoft.com/office/officeart/2005/8/layout/hList1"/>
    <dgm:cxn modelId="{09D30B0B-A167-4246-AE02-B2D5B8AFC4E3}" srcId="{BC128661-1F02-4839-AF1B-B9927E88FFE1}" destId="{825D1FB1-1BB8-4F9E-866A-FC9AA334703F}" srcOrd="0" destOrd="0" parTransId="{8D343AB3-A829-467D-B1DA-32626E7C4FCD}" sibTransId="{CD20F71C-8F2A-4419-B454-ED62FBC49769}"/>
    <dgm:cxn modelId="{A4C1EF16-BC98-44B9-A577-BFA1EFB1C0D8}" srcId="{1B365C63-3688-493C-990D-705875EA4287}" destId="{0D1D71FB-D140-4C0F-8AC2-7B17ADE19B2A}" srcOrd="3" destOrd="0" parTransId="{CE4EB4C0-406C-47AF-B896-8EADE357FBA3}" sibTransId="{47FD196E-322C-4708-BA20-483A8311694F}"/>
    <dgm:cxn modelId="{EC87751E-8779-400C-8BD7-15B3FB409A40}" srcId="{1B365C63-3688-493C-990D-705875EA4287}" destId="{CA40EBF9-1310-4A70-A050-EA8DD42C08C7}" srcOrd="2" destOrd="0" parTransId="{2E0C6201-A0E3-43C2-A026-789129A4D43E}" sibTransId="{21883841-DBBE-47C8-8D2F-807CD69092C1}"/>
    <dgm:cxn modelId="{BBE1A327-34E4-45D2-9223-9ED00E976BA3}" srcId="{1B365C63-3688-493C-990D-705875EA4287}" destId="{A6C7BEC8-3646-4F3E-BDCB-C3D1CDF19DEE}" srcOrd="0" destOrd="0" parTransId="{B3E34023-2AC0-41CC-84A0-2657DA969C3C}" sibTransId="{E505B142-C858-47C1-825E-36D266872485}"/>
    <dgm:cxn modelId="{7DE3ED2A-5213-4171-9071-9B5567992FEE}" type="presOf" srcId="{825D1FB1-1BB8-4F9E-866A-FC9AA334703F}" destId="{9AA03DA4-0995-4197-AEC6-3A0DE0EC037B}" srcOrd="0" destOrd="0" presId="urn:microsoft.com/office/officeart/2005/8/layout/hList1"/>
    <dgm:cxn modelId="{5156215B-6D26-4613-9FB3-02047C0D58D2}" type="presOf" srcId="{AD5ADD77-6ED8-40B7-BED2-F89200E7BF0E}" destId="{9AA03DA4-0995-4197-AEC6-3A0DE0EC037B}" srcOrd="0" destOrd="1" presId="urn:microsoft.com/office/officeart/2005/8/layout/hList1"/>
    <dgm:cxn modelId="{73579C5F-93D5-48B8-90ED-176D6E04080F}" type="presOf" srcId="{1B365C63-3688-493C-990D-705875EA4287}" destId="{3990DAB7-4891-403B-96B4-3B498EFA4725}" srcOrd="0" destOrd="0" presId="urn:microsoft.com/office/officeart/2005/8/layout/hList1"/>
    <dgm:cxn modelId="{B7CF5367-DA5C-4965-A37F-DD87B351D15A}" type="presOf" srcId="{0895A96C-4AAE-4C65-A35B-37437C1615D8}" destId="{0DA9A462-35C0-4A8A-B990-2CEB60682A9A}" srcOrd="0" destOrd="1" presId="urn:microsoft.com/office/officeart/2005/8/layout/hList1"/>
    <dgm:cxn modelId="{F1B41F8E-0359-4359-99A6-36F03D0FA2CA}" srcId="{DC24C714-19EF-4348-B4EF-5D3597E94839}" destId="{BC128661-1F02-4839-AF1B-B9927E88FFE1}" srcOrd="1" destOrd="0" parTransId="{ADB33758-6F67-4096-8333-411EDEAA9B45}" sibTransId="{4A17BC44-3108-4CC9-B827-48AD769AA452}"/>
    <dgm:cxn modelId="{04B1CC90-FD82-447F-BDC7-DD7E515FE3E8}" type="presOf" srcId="{A6C7BEC8-3646-4F3E-BDCB-C3D1CDF19DEE}" destId="{0DA9A462-35C0-4A8A-B990-2CEB60682A9A}" srcOrd="0" destOrd="0" presId="urn:microsoft.com/office/officeart/2005/8/layout/hList1"/>
    <dgm:cxn modelId="{DA830D9B-4110-4FD8-BCE7-D6EA5701CF82}" type="presOf" srcId="{DC24C714-19EF-4348-B4EF-5D3597E94839}" destId="{0CBAD95C-00DD-433D-965E-66F1A5A58096}" srcOrd="0" destOrd="0" presId="urn:microsoft.com/office/officeart/2005/8/layout/hList1"/>
    <dgm:cxn modelId="{8AADE8B9-804B-43EC-9252-CFE13930BE87}" type="presOf" srcId="{0D1D71FB-D140-4C0F-8AC2-7B17ADE19B2A}" destId="{0DA9A462-35C0-4A8A-B990-2CEB60682A9A}" srcOrd="0" destOrd="3" presId="urn:microsoft.com/office/officeart/2005/8/layout/hList1"/>
    <dgm:cxn modelId="{116B01C3-ECAF-4A05-8944-90849F8F23D7}" srcId="{BC128661-1F02-4839-AF1B-B9927E88FFE1}" destId="{6FD65904-61AF-489F-92A5-FE868221D132}" srcOrd="2" destOrd="0" parTransId="{5237E247-A1F8-4EDC-8010-C62AECCDDD81}" sibTransId="{F84EA540-8E90-4868-A48D-EFDC278995A3}"/>
    <dgm:cxn modelId="{92F4DACD-656C-459A-A399-E5B63148923E}" srcId="{DC24C714-19EF-4348-B4EF-5D3597E94839}" destId="{1B365C63-3688-493C-990D-705875EA4287}" srcOrd="0" destOrd="0" parTransId="{74D1A0D4-8EAB-42CA-95A0-EC198E861437}" sibTransId="{361B3CCF-AB1A-418D-AC0F-2718D3721FE3}"/>
    <dgm:cxn modelId="{5B222BDC-5956-41DC-83A4-C998F85B88A4}" type="presOf" srcId="{6FD65904-61AF-489F-92A5-FE868221D132}" destId="{9AA03DA4-0995-4197-AEC6-3A0DE0EC037B}" srcOrd="0" destOrd="2" presId="urn:microsoft.com/office/officeart/2005/8/layout/hList1"/>
    <dgm:cxn modelId="{6B2890E0-7ECB-402D-AE03-E8D8494F8D01}" srcId="{BC128661-1F02-4839-AF1B-B9927E88FFE1}" destId="{AD5ADD77-6ED8-40B7-BED2-F89200E7BF0E}" srcOrd="1" destOrd="0" parTransId="{F684B458-7862-4F54-A3C7-FF765220AC13}" sibTransId="{0873887F-C508-4D95-BDF6-E4D84E678FEA}"/>
    <dgm:cxn modelId="{628BE1EF-6456-48FB-8AE4-4E186944891B}" type="presOf" srcId="{BC128661-1F02-4839-AF1B-B9927E88FFE1}" destId="{2A509AE6-42B9-47C7-99E6-4C17D4FCD6CA}" srcOrd="0" destOrd="0" presId="urn:microsoft.com/office/officeart/2005/8/layout/hList1"/>
    <dgm:cxn modelId="{A5A6B9FA-0C1D-42F2-A9C7-4FE4B1822447}" srcId="{1B365C63-3688-493C-990D-705875EA4287}" destId="{0895A96C-4AAE-4C65-A35B-37437C1615D8}" srcOrd="1" destOrd="0" parTransId="{0F54F1D3-F256-4AB1-8B73-E084CE558970}" sibTransId="{FF8C1E20-F23F-48E1-95B1-C353B5338AD0}"/>
    <dgm:cxn modelId="{9499D9C3-8936-466C-A75F-D629D3E86292}" type="presParOf" srcId="{0CBAD95C-00DD-433D-965E-66F1A5A58096}" destId="{582297AB-D270-4150-ABA3-968D70F62D84}" srcOrd="0" destOrd="0" presId="urn:microsoft.com/office/officeart/2005/8/layout/hList1"/>
    <dgm:cxn modelId="{078EAA51-4FB6-4FED-AA56-7689D885A10F}" type="presParOf" srcId="{582297AB-D270-4150-ABA3-968D70F62D84}" destId="{3990DAB7-4891-403B-96B4-3B498EFA4725}" srcOrd="0" destOrd="0" presId="urn:microsoft.com/office/officeart/2005/8/layout/hList1"/>
    <dgm:cxn modelId="{ABCF49DF-04FA-461C-B48A-55512B30ABBE}" type="presParOf" srcId="{582297AB-D270-4150-ABA3-968D70F62D84}" destId="{0DA9A462-35C0-4A8A-B990-2CEB60682A9A}" srcOrd="1" destOrd="0" presId="urn:microsoft.com/office/officeart/2005/8/layout/hList1"/>
    <dgm:cxn modelId="{8D7101EE-933F-4EB4-8737-8BE1707E351D}" type="presParOf" srcId="{0CBAD95C-00DD-433D-965E-66F1A5A58096}" destId="{EC9FC2AE-03A6-44C2-A395-5493C479B7A2}" srcOrd="1" destOrd="0" presId="urn:microsoft.com/office/officeart/2005/8/layout/hList1"/>
    <dgm:cxn modelId="{59602502-B04A-4435-8A3C-A9A3C9C4E512}" type="presParOf" srcId="{0CBAD95C-00DD-433D-965E-66F1A5A58096}" destId="{7BC81585-99F3-4310-BD13-DB53C9EC28E7}" srcOrd="2" destOrd="0" presId="urn:microsoft.com/office/officeart/2005/8/layout/hList1"/>
    <dgm:cxn modelId="{D7CC6CC0-6ED9-44AC-9FFE-D5EF156A48F7}" type="presParOf" srcId="{7BC81585-99F3-4310-BD13-DB53C9EC28E7}" destId="{2A509AE6-42B9-47C7-99E6-4C17D4FCD6CA}" srcOrd="0" destOrd="0" presId="urn:microsoft.com/office/officeart/2005/8/layout/hList1"/>
    <dgm:cxn modelId="{DC83BCE6-1CC9-4541-B60F-03FDE38FCD47}" type="presParOf" srcId="{7BC81585-99F3-4310-BD13-DB53C9EC28E7}" destId="{9AA03DA4-0995-4197-AEC6-3A0DE0EC037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166FEA-EF69-4708-963D-41D6BAF3FAF7}" type="doc">
      <dgm:prSet loTypeId="urn:microsoft.com/office/officeart/2005/8/layout/architecture" loCatId="list" qsTypeId="urn:microsoft.com/office/officeart/2005/8/quickstyle/simple5" qsCatId="simple" csTypeId="urn:microsoft.com/office/officeart/2005/8/colors/accent1_2" csCatId="accent1" phldr="1"/>
      <dgm:spPr/>
    </dgm:pt>
    <dgm:pt modelId="{34980C7F-9EB2-417B-83E5-5F1BCA735AF5}">
      <dgm:prSet phldrT="[Text]"/>
      <dgm:spPr/>
      <dgm:t>
        <a:bodyPr/>
        <a:lstStyle/>
        <a:p>
          <a:r>
            <a:rPr lang="en-GB" dirty="0"/>
            <a:t>Evidence Led</a:t>
          </a:r>
        </a:p>
      </dgm:t>
    </dgm:pt>
    <dgm:pt modelId="{E832CEBA-E648-4C43-AEDD-7D597A4A5446}" type="parTrans" cxnId="{F33F5AF7-5F0A-451D-BA5C-8F6111B011C6}">
      <dgm:prSet/>
      <dgm:spPr/>
      <dgm:t>
        <a:bodyPr/>
        <a:lstStyle/>
        <a:p>
          <a:endParaRPr lang="en-GB"/>
        </a:p>
      </dgm:t>
    </dgm:pt>
    <dgm:pt modelId="{FE82F2E1-9443-46C4-8CFF-EFBDD967E425}" type="sibTrans" cxnId="{F33F5AF7-5F0A-451D-BA5C-8F6111B011C6}">
      <dgm:prSet/>
      <dgm:spPr/>
      <dgm:t>
        <a:bodyPr/>
        <a:lstStyle/>
        <a:p>
          <a:endParaRPr lang="en-GB"/>
        </a:p>
      </dgm:t>
    </dgm:pt>
    <dgm:pt modelId="{71C8A579-1F3D-4FA1-B8D7-C187889BB72F}">
      <dgm:prSet phldrT="[Text]"/>
      <dgm:spPr/>
      <dgm:t>
        <a:bodyPr/>
        <a:lstStyle/>
        <a:p>
          <a:r>
            <a:rPr lang="en-GB" dirty="0"/>
            <a:t>Resource Efficient</a:t>
          </a:r>
        </a:p>
      </dgm:t>
    </dgm:pt>
    <dgm:pt modelId="{CAA7226E-3277-4A28-9355-DA2944BD360A}" type="parTrans" cxnId="{F4BD62AF-D360-42A9-AAC4-88C145FF89A0}">
      <dgm:prSet/>
      <dgm:spPr/>
      <dgm:t>
        <a:bodyPr/>
        <a:lstStyle/>
        <a:p>
          <a:endParaRPr lang="en-GB"/>
        </a:p>
      </dgm:t>
    </dgm:pt>
    <dgm:pt modelId="{2F97E474-2A5A-4CCC-8CB1-B84271D73B4C}" type="sibTrans" cxnId="{F4BD62AF-D360-42A9-AAC4-88C145FF89A0}">
      <dgm:prSet/>
      <dgm:spPr/>
      <dgm:t>
        <a:bodyPr/>
        <a:lstStyle/>
        <a:p>
          <a:endParaRPr lang="en-GB"/>
        </a:p>
      </dgm:t>
    </dgm:pt>
    <dgm:pt modelId="{51029E01-5F51-4DB1-826A-9430CAEEECC6}">
      <dgm:prSet phldrT="[Text]"/>
      <dgm:spPr/>
      <dgm:t>
        <a:bodyPr/>
        <a:lstStyle/>
        <a:p>
          <a:r>
            <a:rPr lang="en-GB" dirty="0"/>
            <a:t>Manage Uncertainty</a:t>
          </a:r>
        </a:p>
      </dgm:t>
    </dgm:pt>
    <dgm:pt modelId="{ACF981D8-1234-4BCF-BF9E-E67067E07E67}" type="parTrans" cxnId="{984C1D0F-E2A6-485D-88C5-5B119154672A}">
      <dgm:prSet/>
      <dgm:spPr/>
      <dgm:t>
        <a:bodyPr/>
        <a:lstStyle/>
        <a:p>
          <a:endParaRPr lang="en-GB"/>
        </a:p>
      </dgm:t>
    </dgm:pt>
    <dgm:pt modelId="{A0F30221-31DC-4DF9-8268-E334F73A8D81}" type="sibTrans" cxnId="{984C1D0F-E2A6-485D-88C5-5B119154672A}">
      <dgm:prSet/>
      <dgm:spPr/>
      <dgm:t>
        <a:bodyPr/>
        <a:lstStyle/>
        <a:p>
          <a:endParaRPr lang="en-GB"/>
        </a:p>
      </dgm:t>
    </dgm:pt>
    <dgm:pt modelId="{C28F7C1A-C606-47A0-8A49-A1E1CA073AF1}">
      <dgm:prSet phldrT="[Text]"/>
      <dgm:spPr/>
      <dgm:t>
        <a:bodyPr/>
        <a:lstStyle/>
        <a:p>
          <a:r>
            <a:rPr lang="en-GB" dirty="0"/>
            <a:t>Supports Decisions</a:t>
          </a:r>
        </a:p>
      </dgm:t>
    </dgm:pt>
    <dgm:pt modelId="{A5F7736C-876F-4EC2-BBFF-8EBB0C4BF7BA}" type="parTrans" cxnId="{2CC710E7-B056-4248-99C7-530611F08C80}">
      <dgm:prSet/>
      <dgm:spPr/>
      <dgm:t>
        <a:bodyPr/>
        <a:lstStyle/>
        <a:p>
          <a:endParaRPr lang="en-GB"/>
        </a:p>
      </dgm:t>
    </dgm:pt>
    <dgm:pt modelId="{E6213F7C-1596-4114-A2D3-EAFFE679C37E}" type="sibTrans" cxnId="{2CC710E7-B056-4248-99C7-530611F08C80}">
      <dgm:prSet/>
      <dgm:spPr/>
      <dgm:t>
        <a:bodyPr/>
        <a:lstStyle/>
        <a:p>
          <a:endParaRPr lang="en-GB"/>
        </a:p>
      </dgm:t>
    </dgm:pt>
    <dgm:pt modelId="{3B0E3C2F-A150-4F20-AA32-290264C9D598}" type="pres">
      <dgm:prSet presAssocID="{9B166FEA-EF69-4708-963D-41D6BAF3FAF7}" presName="Name0" presStyleCnt="0">
        <dgm:presLayoutVars>
          <dgm:chPref val="1"/>
          <dgm:dir/>
          <dgm:animOne val="branch"/>
          <dgm:animLvl val="lvl"/>
          <dgm:resizeHandles/>
        </dgm:presLayoutVars>
      </dgm:prSet>
      <dgm:spPr/>
    </dgm:pt>
    <dgm:pt modelId="{75895A6B-B316-4949-9F56-A35993173461}" type="pres">
      <dgm:prSet presAssocID="{34980C7F-9EB2-417B-83E5-5F1BCA735AF5}" presName="vertOne" presStyleCnt="0"/>
      <dgm:spPr/>
    </dgm:pt>
    <dgm:pt modelId="{44F5295A-FE88-4911-80DC-AC56AA70D9DD}" type="pres">
      <dgm:prSet presAssocID="{34980C7F-9EB2-417B-83E5-5F1BCA735AF5}" presName="txOne" presStyleLbl="node0" presStyleIdx="0" presStyleCnt="4">
        <dgm:presLayoutVars>
          <dgm:chPref val="3"/>
        </dgm:presLayoutVars>
      </dgm:prSet>
      <dgm:spPr/>
    </dgm:pt>
    <dgm:pt modelId="{D1515C10-8A49-477C-A955-C7DE06BD515D}" type="pres">
      <dgm:prSet presAssocID="{34980C7F-9EB2-417B-83E5-5F1BCA735AF5}" presName="horzOne" presStyleCnt="0"/>
      <dgm:spPr/>
    </dgm:pt>
    <dgm:pt modelId="{E500AF89-15F8-4EDF-B06E-10AF162C6E2C}" type="pres">
      <dgm:prSet presAssocID="{FE82F2E1-9443-46C4-8CFF-EFBDD967E425}" presName="sibSpaceOne" presStyleCnt="0"/>
      <dgm:spPr/>
    </dgm:pt>
    <dgm:pt modelId="{F48A6994-82C8-4731-A585-D40C7EF628E5}" type="pres">
      <dgm:prSet presAssocID="{C28F7C1A-C606-47A0-8A49-A1E1CA073AF1}" presName="vertOne" presStyleCnt="0"/>
      <dgm:spPr/>
    </dgm:pt>
    <dgm:pt modelId="{7FADF63A-C4E1-4049-B9AD-9A81C5B314DE}" type="pres">
      <dgm:prSet presAssocID="{C28F7C1A-C606-47A0-8A49-A1E1CA073AF1}" presName="txOne" presStyleLbl="node0" presStyleIdx="1" presStyleCnt="4">
        <dgm:presLayoutVars>
          <dgm:chPref val="3"/>
        </dgm:presLayoutVars>
      </dgm:prSet>
      <dgm:spPr/>
    </dgm:pt>
    <dgm:pt modelId="{A43794DA-C4E0-4128-84DA-61FDF0684DAB}" type="pres">
      <dgm:prSet presAssocID="{C28F7C1A-C606-47A0-8A49-A1E1CA073AF1}" presName="horzOne" presStyleCnt="0"/>
      <dgm:spPr/>
    </dgm:pt>
    <dgm:pt modelId="{44867F45-549D-4D69-93E7-DBD84D9AEBAA}" type="pres">
      <dgm:prSet presAssocID="{E6213F7C-1596-4114-A2D3-EAFFE679C37E}" presName="sibSpaceOne" presStyleCnt="0"/>
      <dgm:spPr/>
    </dgm:pt>
    <dgm:pt modelId="{EA2D2BE6-14EC-4CCF-A224-018B81657596}" type="pres">
      <dgm:prSet presAssocID="{71C8A579-1F3D-4FA1-B8D7-C187889BB72F}" presName="vertOne" presStyleCnt="0"/>
      <dgm:spPr/>
    </dgm:pt>
    <dgm:pt modelId="{E9B0DBCF-592E-4A7C-B69A-C3ABBA4587EA}" type="pres">
      <dgm:prSet presAssocID="{71C8A579-1F3D-4FA1-B8D7-C187889BB72F}" presName="txOne" presStyleLbl="node0" presStyleIdx="2" presStyleCnt="4">
        <dgm:presLayoutVars>
          <dgm:chPref val="3"/>
        </dgm:presLayoutVars>
      </dgm:prSet>
      <dgm:spPr/>
    </dgm:pt>
    <dgm:pt modelId="{6AB82942-C47E-450A-BBA4-A5854EF80CB8}" type="pres">
      <dgm:prSet presAssocID="{71C8A579-1F3D-4FA1-B8D7-C187889BB72F}" presName="horzOne" presStyleCnt="0"/>
      <dgm:spPr/>
    </dgm:pt>
    <dgm:pt modelId="{B816D11A-FAD8-4A40-835D-B22DA5682421}" type="pres">
      <dgm:prSet presAssocID="{2F97E474-2A5A-4CCC-8CB1-B84271D73B4C}" presName="sibSpaceOne" presStyleCnt="0"/>
      <dgm:spPr/>
    </dgm:pt>
    <dgm:pt modelId="{9485DF08-39F2-4B0A-B610-4DB1CEF5F52F}" type="pres">
      <dgm:prSet presAssocID="{51029E01-5F51-4DB1-826A-9430CAEEECC6}" presName="vertOne" presStyleCnt="0"/>
      <dgm:spPr/>
    </dgm:pt>
    <dgm:pt modelId="{170390A0-9E90-456A-A390-D3C22A095A4C}" type="pres">
      <dgm:prSet presAssocID="{51029E01-5F51-4DB1-826A-9430CAEEECC6}" presName="txOne" presStyleLbl="node0" presStyleIdx="3" presStyleCnt="4">
        <dgm:presLayoutVars>
          <dgm:chPref val="3"/>
        </dgm:presLayoutVars>
      </dgm:prSet>
      <dgm:spPr/>
    </dgm:pt>
    <dgm:pt modelId="{63C1AB05-46FE-4EDC-B4C2-1007C8A1BF39}" type="pres">
      <dgm:prSet presAssocID="{51029E01-5F51-4DB1-826A-9430CAEEECC6}" presName="horzOne" presStyleCnt="0"/>
      <dgm:spPr/>
    </dgm:pt>
  </dgm:ptLst>
  <dgm:cxnLst>
    <dgm:cxn modelId="{984C1D0F-E2A6-485D-88C5-5B119154672A}" srcId="{9B166FEA-EF69-4708-963D-41D6BAF3FAF7}" destId="{51029E01-5F51-4DB1-826A-9430CAEEECC6}" srcOrd="3" destOrd="0" parTransId="{ACF981D8-1234-4BCF-BF9E-E67067E07E67}" sibTransId="{A0F30221-31DC-4DF9-8268-E334F73A8D81}"/>
    <dgm:cxn modelId="{98087531-AA55-46C4-92A4-7A37F3C0E32B}" type="presOf" srcId="{9B166FEA-EF69-4708-963D-41D6BAF3FAF7}" destId="{3B0E3C2F-A150-4F20-AA32-290264C9D598}" srcOrd="0" destOrd="0" presId="urn:microsoft.com/office/officeart/2005/8/layout/architecture"/>
    <dgm:cxn modelId="{910D0877-4802-41C8-9C6E-E0C7F51DA549}" type="presOf" srcId="{71C8A579-1F3D-4FA1-B8D7-C187889BB72F}" destId="{E9B0DBCF-592E-4A7C-B69A-C3ABBA4587EA}" srcOrd="0" destOrd="0" presId="urn:microsoft.com/office/officeart/2005/8/layout/architecture"/>
    <dgm:cxn modelId="{AC80FE97-5ACB-492F-8B4F-AFD8BA32D85D}" type="presOf" srcId="{C28F7C1A-C606-47A0-8A49-A1E1CA073AF1}" destId="{7FADF63A-C4E1-4049-B9AD-9A81C5B314DE}" srcOrd="0" destOrd="0" presId="urn:microsoft.com/office/officeart/2005/8/layout/architecture"/>
    <dgm:cxn modelId="{F4BD62AF-D360-42A9-AAC4-88C145FF89A0}" srcId="{9B166FEA-EF69-4708-963D-41D6BAF3FAF7}" destId="{71C8A579-1F3D-4FA1-B8D7-C187889BB72F}" srcOrd="2" destOrd="0" parTransId="{CAA7226E-3277-4A28-9355-DA2944BD360A}" sibTransId="{2F97E474-2A5A-4CCC-8CB1-B84271D73B4C}"/>
    <dgm:cxn modelId="{9AAA1FC0-9B92-4C14-8566-7203D17BEE26}" type="presOf" srcId="{34980C7F-9EB2-417B-83E5-5F1BCA735AF5}" destId="{44F5295A-FE88-4911-80DC-AC56AA70D9DD}" srcOrd="0" destOrd="0" presId="urn:microsoft.com/office/officeart/2005/8/layout/architecture"/>
    <dgm:cxn modelId="{2CC710E7-B056-4248-99C7-530611F08C80}" srcId="{9B166FEA-EF69-4708-963D-41D6BAF3FAF7}" destId="{C28F7C1A-C606-47A0-8A49-A1E1CA073AF1}" srcOrd="1" destOrd="0" parTransId="{A5F7736C-876F-4EC2-BBFF-8EBB0C4BF7BA}" sibTransId="{E6213F7C-1596-4114-A2D3-EAFFE679C37E}"/>
    <dgm:cxn modelId="{95AB7AF3-8108-4BE0-99FE-8A3F1A236E74}" type="presOf" srcId="{51029E01-5F51-4DB1-826A-9430CAEEECC6}" destId="{170390A0-9E90-456A-A390-D3C22A095A4C}" srcOrd="0" destOrd="0" presId="urn:microsoft.com/office/officeart/2005/8/layout/architecture"/>
    <dgm:cxn modelId="{F33F5AF7-5F0A-451D-BA5C-8F6111B011C6}" srcId="{9B166FEA-EF69-4708-963D-41D6BAF3FAF7}" destId="{34980C7F-9EB2-417B-83E5-5F1BCA735AF5}" srcOrd="0" destOrd="0" parTransId="{E832CEBA-E648-4C43-AEDD-7D597A4A5446}" sibTransId="{FE82F2E1-9443-46C4-8CFF-EFBDD967E425}"/>
    <dgm:cxn modelId="{24487D60-6801-4BE9-8420-F01E3071DDEE}" type="presParOf" srcId="{3B0E3C2F-A150-4F20-AA32-290264C9D598}" destId="{75895A6B-B316-4949-9F56-A35993173461}" srcOrd="0" destOrd="0" presId="urn:microsoft.com/office/officeart/2005/8/layout/architecture"/>
    <dgm:cxn modelId="{04B5DF41-B594-41F0-BBBB-59EE7D2BC435}" type="presParOf" srcId="{75895A6B-B316-4949-9F56-A35993173461}" destId="{44F5295A-FE88-4911-80DC-AC56AA70D9DD}" srcOrd="0" destOrd="0" presId="urn:microsoft.com/office/officeart/2005/8/layout/architecture"/>
    <dgm:cxn modelId="{B53D8F7D-4093-4314-8C56-6C09BE2803A9}" type="presParOf" srcId="{75895A6B-B316-4949-9F56-A35993173461}" destId="{D1515C10-8A49-477C-A955-C7DE06BD515D}" srcOrd="1" destOrd="0" presId="urn:microsoft.com/office/officeart/2005/8/layout/architecture"/>
    <dgm:cxn modelId="{449A9CE1-19BE-4ACF-BC20-04C0F2901B8F}" type="presParOf" srcId="{3B0E3C2F-A150-4F20-AA32-290264C9D598}" destId="{E500AF89-15F8-4EDF-B06E-10AF162C6E2C}" srcOrd="1" destOrd="0" presId="urn:microsoft.com/office/officeart/2005/8/layout/architecture"/>
    <dgm:cxn modelId="{FBCEFEAF-1A9A-4DAC-9D92-789246975288}" type="presParOf" srcId="{3B0E3C2F-A150-4F20-AA32-290264C9D598}" destId="{F48A6994-82C8-4731-A585-D40C7EF628E5}" srcOrd="2" destOrd="0" presId="urn:microsoft.com/office/officeart/2005/8/layout/architecture"/>
    <dgm:cxn modelId="{35A439B5-4B9F-4AC7-B96F-814CBD0E3752}" type="presParOf" srcId="{F48A6994-82C8-4731-A585-D40C7EF628E5}" destId="{7FADF63A-C4E1-4049-B9AD-9A81C5B314DE}" srcOrd="0" destOrd="0" presId="urn:microsoft.com/office/officeart/2005/8/layout/architecture"/>
    <dgm:cxn modelId="{697D978E-2DC2-4652-BEE3-8F022B0F6A6D}" type="presParOf" srcId="{F48A6994-82C8-4731-A585-D40C7EF628E5}" destId="{A43794DA-C4E0-4128-84DA-61FDF0684DAB}" srcOrd="1" destOrd="0" presId="urn:microsoft.com/office/officeart/2005/8/layout/architecture"/>
    <dgm:cxn modelId="{5B397B8A-6202-4F7F-A745-E1A758A4E531}" type="presParOf" srcId="{3B0E3C2F-A150-4F20-AA32-290264C9D598}" destId="{44867F45-549D-4D69-93E7-DBD84D9AEBAA}" srcOrd="3" destOrd="0" presId="urn:microsoft.com/office/officeart/2005/8/layout/architecture"/>
    <dgm:cxn modelId="{89A4AD28-3493-4CA2-82ED-77DC5D773988}" type="presParOf" srcId="{3B0E3C2F-A150-4F20-AA32-290264C9D598}" destId="{EA2D2BE6-14EC-4CCF-A224-018B81657596}" srcOrd="4" destOrd="0" presId="urn:microsoft.com/office/officeart/2005/8/layout/architecture"/>
    <dgm:cxn modelId="{A189A521-58F4-4E72-8FE0-7E9EBFFB6405}" type="presParOf" srcId="{EA2D2BE6-14EC-4CCF-A224-018B81657596}" destId="{E9B0DBCF-592E-4A7C-B69A-C3ABBA4587EA}" srcOrd="0" destOrd="0" presId="urn:microsoft.com/office/officeart/2005/8/layout/architecture"/>
    <dgm:cxn modelId="{1D898DB7-330B-4583-A309-4C30C5F76242}" type="presParOf" srcId="{EA2D2BE6-14EC-4CCF-A224-018B81657596}" destId="{6AB82942-C47E-450A-BBA4-A5854EF80CB8}" srcOrd="1" destOrd="0" presId="urn:microsoft.com/office/officeart/2005/8/layout/architecture"/>
    <dgm:cxn modelId="{B33ECB10-D2BA-4C30-A2FB-301AB749939F}" type="presParOf" srcId="{3B0E3C2F-A150-4F20-AA32-290264C9D598}" destId="{B816D11A-FAD8-4A40-835D-B22DA5682421}" srcOrd="5" destOrd="0" presId="urn:microsoft.com/office/officeart/2005/8/layout/architecture"/>
    <dgm:cxn modelId="{E621A029-F841-4A55-B605-906785ECE609}" type="presParOf" srcId="{3B0E3C2F-A150-4F20-AA32-290264C9D598}" destId="{9485DF08-39F2-4B0A-B610-4DB1CEF5F52F}" srcOrd="6" destOrd="0" presId="urn:microsoft.com/office/officeart/2005/8/layout/architecture"/>
    <dgm:cxn modelId="{39618C4C-E255-479F-87BE-BF3C77D187AA}" type="presParOf" srcId="{9485DF08-39F2-4B0A-B610-4DB1CEF5F52F}" destId="{170390A0-9E90-456A-A390-D3C22A095A4C}" srcOrd="0" destOrd="0" presId="urn:microsoft.com/office/officeart/2005/8/layout/architecture"/>
    <dgm:cxn modelId="{672B8015-3570-4FAB-956F-3082D9F16C6F}" type="presParOf" srcId="{9485DF08-39F2-4B0A-B610-4DB1CEF5F52F}" destId="{63C1AB05-46FE-4EDC-B4C2-1007C8A1BF39}" srcOrd="1" destOrd="0" presId="urn:microsoft.com/office/officeart/2005/8/layout/archite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166FEA-EF69-4708-963D-41D6BAF3FAF7}" type="doc">
      <dgm:prSet loTypeId="urn:microsoft.com/office/officeart/2005/8/layout/process1" loCatId="process" qsTypeId="urn:microsoft.com/office/officeart/2005/8/quickstyle/simple5" qsCatId="simple" csTypeId="urn:microsoft.com/office/officeart/2005/8/colors/accent1_2" csCatId="accent1" phldr="1"/>
      <dgm:spPr/>
    </dgm:pt>
    <dgm:pt modelId="{34980C7F-9EB2-417B-83E5-5F1BCA735AF5}">
      <dgm:prSet phldrT="[Text]"/>
      <dgm:spPr/>
      <dgm:t>
        <a:bodyPr/>
        <a:lstStyle/>
        <a:p>
          <a:r>
            <a:rPr lang="en-GB" dirty="0"/>
            <a:t>Organise</a:t>
          </a:r>
        </a:p>
      </dgm:t>
    </dgm:pt>
    <dgm:pt modelId="{E832CEBA-E648-4C43-AEDD-7D597A4A5446}" type="parTrans" cxnId="{F33F5AF7-5F0A-451D-BA5C-8F6111B011C6}">
      <dgm:prSet/>
      <dgm:spPr/>
      <dgm:t>
        <a:bodyPr/>
        <a:lstStyle/>
        <a:p>
          <a:endParaRPr lang="en-GB"/>
        </a:p>
      </dgm:t>
    </dgm:pt>
    <dgm:pt modelId="{FE82F2E1-9443-46C4-8CFF-EFBDD967E425}" type="sibTrans" cxnId="{F33F5AF7-5F0A-451D-BA5C-8F6111B011C6}">
      <dgm:prSet/>
      <dgm:spPr/>
      <dgm:t>
        <a:bodyPr/>
        <a:lstStyle/>
        <a:p>
          <a:endParaRPr lang="en-GB"/>
        </a:p>
      </dgm:t>
    </dgm:pt>
    <dgm:pt modelId="{71C8A579-1F3D-4FA1-B8D7-C187889BB72F}">
      <dgm:prSet phldrT="[Text]"/>
      <dgm:spPr/>
      <dgm:t>
        <a:bodyPr/>
        <a:lstStyle/>
        <a:p>
          <a:r>
            <a:rPr lang="en-GB" dirty="0"/>
            <a:t>Evaluate</a:t>
          </a:r>
        </a:p>
      </dgm:t>
    </dgm:pt>
    <dgm:pt modelId="{CAA7226E-3277-4A28-9355-DA2944BD360A}" type="parTrans" cxnId="{F4BD62AF-D360-42A9-AAC4-88C145FF89A0}">
      <dgm:prSet/>
      <dgm:spPr/>
      <dgm:t>
        <a:bodyPr/>
        <a:lstStyle/>
        <a:p>
          <a:endParaRPr lang="en-GB"/>
        </a:p>
      </dgm:t>
    </dgm:pt>
    <dgm:pt modelId="{2F97E474-2A5A-4CCC-8CB1-B84271D73B4C}" type="sibTrans" cxnId="{F4BD62AF-D360-42A9-AAC4-88C145FF89A0}">
      <dgm:prSet/>
      <dgm:spPr/>
      <dgm:t>
        <a:bodyPr/>
        <a:lstStyle/>
        <a:p>
          <a:endParaRPr lang="en-GB"/>
        </a:p>
      </dgm:t>
    </dgm:pt>
    <dgm:pt modelId="{51029E01-5F51-4DB1-826A-9430CAEEECC6}">
      <dgm:prSet phldrT="[Text]"/>
      <dgm:spPr/>
      <dgm:t>
        <a:bodyPr/>
        <a:lstStyle/>
        <a:p>
          <a:r>
            <a:rPr lang="en-GB" dirty="0"/>
            <a:t>Finalise Plan</a:t>
          </a:r>
        </a:p>
      </dgm:t>
    </dgm:pt>
    <dgm:pt modelId="{ACF981D8-1234-4BCF-BF9E-E67067E07E67}" type="parTrans" cxnId="{984C1D0F-E2A6-485D-88C5-5B119154672A}">
      <dgm:prSet/>
      <dgm:spPr/>
      <dgm:t>
        <a:bodyPr/>
        <a:lstStyle/>
        <a:p>
          <a:endParaRPr lang="en-GB"/>
        </a:p>
      </dgm:t>
    </dgm:pt>
    <dgm:pt modelId="{A0F30221-31DC-4DF9-8268-E334F73A8D81}" type="sibTrans" cxnId="{984C1D0F-E2A6-485D-88C5-5B119154672A}">
      <dgm:prSet/>
      <dgm:spPr/>
      <dgm:t>
        <a:bodyPr/>
        <a:lstStyle/>
        <a:p>
          <a:endParaRPr lang="en-GB"/>
        </a:p>
      </dgm:t>
    </dgm:pt>
    <dgm:pt modelId="{C28F7C1A-C606-47A0-8A49-A1E1CA073AF1}">
      <dgm:prSet phldrT="[Text]"/>
      <dgm:spPr/>
      <dgm:t>
        <a:bodyPr/>
        <a:lstStyle/>
        <a:p>
          <a:r>
            <a:rPr lang="en-GB" dirty="0"/>
            <a:t>Score</a:t>
          </a:r>
        </a:p>
      </dgm:t>
    </dgm:pt>
    <dgm:pt modelId="{A5F7736C-876F-4EC2-BBFF-8EBB0C4BF7BA}" type="parTrans" cxnId="{2CC710E7-B056-4248-99C7-530611F08C80}">
      <dgm:prSet/>
      <dgm:spPr/>
      <dgm:t>
        <a:bodyPr/>
        <a:lstStyle/>
        <a:p>
          <a:endParaRPr lang="en-GB"/>
        </a:p>
      </dgm:t>
    </dgm:pt>
    <dgm:pt modelId="{E6213F7C-1596-4114-A2D3-EAFFE679C37E}" type="sibTrans" cxnId="{2CC710E7-B056-4248-99C7-530611F08C80}">
      <dgm:prSet/>
      <dgm:spPr/>
      <dgm:t>
        <a:bodyPr/>
        <a:lstStyle/>
        <a:p>
          <a:endParaRPr lang="en-GB"/>
        </a:p>
      </dgm:t>
    </dgm:pt>
    <dgm:pt modelId="{9607A403-5467-4C47-A360-CE552834CBCB}" type="pres">
      <dgm:prSet presAssocID="{9B166FEA-EF69-4708-963D-41D6BAF3FAF7}" presName="Name0" presStyleCnt="0">
        <dgm:presLayoutVars>
          <dgm:dir/>
          <dgm:resizeHandles val="exact"/>
        </dgm:presLayoutVars>
      </dgm:prSet>
      <dgm:spPr/>
    </dgm:pt>
    <dgm:pt modelId="{56324D5A-B868-428A-A8BD-2DC30F9B097C}" type="pres">
      <dgm:prSet presAssocID="{34980C7F-9EB2-417B-83E5-5F1BCA735AF5}" presName="node" presStyleLbl="node1" presStyleIdx="0" presStyleCnt="4" custLinFactNeighborX="2133" custLinFactNeighborY="756">
        <dgm:presLayoutVars>
          <dgm:bulletEnabled val="1"/>
        </dgm:presLayoutVars>
      </dgm:prSet>
      <dgm:spPr/>
    </dgm:pt>
    <dgm:pt modelId="{67F7E6A1-EBD8-4A11-B156-94E248983B01}" type="pres">
      <dgm:prSet presAssocID="{FE82F2E1-9443-46C4-8CFF-EFBDD967E425}" presName="sibTrans" presStyleLbl="sibTrans2D1" presStyleIdx="0" presStyleCnt="3"/>
      <dgm:spPr/>
    </dgm:pt>
    <dgm:pt modelId="{E07FA263-71BC-4C6A-A686-7C4BA1DC7B84}" type="pres">
      <dgm:prSet presAssocID="{FE82F2E1-9443-46C4-8CFF-EFBDD967E425}" presName="connectorText" presStyleLbl="sibTrans2D1" presStyleIdx="0" presStyleCnt="3"/>
      <dgm:spPr/>
    </dgm:pt>
    <dgm:pt modelId="{6118B5CB-31D6-4486-BBB5-1F392EA8453F}" type="pres">
      <dgm:prSet presAssocID="{C28F7C1A-C606-47A0-8A49-A1E1CA073AF1}" presName="node" presStyleLbl="node1" presStyleIdx="1" presStyleCnt="4">
        <dgm:presLayoutVars>
          <dgm:bulletEnabled val="1"/>
        </dgm:presLayoutVars>
      </dgm:prSet>
      <dgm:spPr/>
    </dgm:pt>
    <dgm:pt modelId="{6A9DBAD2-1E79-40C4-833D-FD9F5797DB8E}" type="pres">
      <dgm:prSet presAssocID="{E6213F7C-1596-4114-A2D3-EAFFE679C37E}" presName="sibTrans" presStyleLbl="sibTrans2D1" presStyleIdx="1" presStyleCnt="3"/>
      <dgm:spPr/>
    </dgm:pt>
    <dgm:pt modelId="{81082D50-CC81-4F77-9AEA-0ECD3E6264E8}" type="pres">
      <dgm:prSet presAssocID="{E6213F7C-1596-4114-A2D3-EAFFE679C37E}" presName="connectorText" presStyleLbl="sibTrans2D1" presStyleIdx="1" presStyleCnt="3"/>
      <dgm:spPr/>
    </dgm:pt>
    <dgm:pt modelId="{2ED722B6-DDFB-40B3-BD8B-0844839EC0E2}" type="pres">
      <dgm:prSet presAssocID="{71C8A579-1F3D-4FA1-B8D7-C187889BB72F}" presName="node" presStyleLbl="node1" presStyleIdx="2" presStyleCnt="4">
        <dgm:presLayoutVars>
          <dgm:bulletEnabled val="1"/>
        </dgm:presLayoutVars>
      </dgm:prSet>
      <dgm:spPr/>
    </dgm:pt>
    <dgm:pt modelId="{A35EC042-532C-46C2-A5A7-F22368B17F39}" type="pres">
      <dgm:prSet presAssocID="{2F97E474-2A5A-4CCC-8CB1-B84271D73B4C}" presName="sibTrans" presStyleLbl="sibTrans2D1" presStyleIdx="2" presStyleCnt="3" custScaleX="165109"/>
      <dgm:spPr>
        <a:prstGeom prst="leftRightArrow">
          <a:avLst/>
        </a:prstGeom>
      </dgm:spPr>
    </dgm:pt>
    <dgm:pt modelId="{66A98A05-BF07-4014-8E3D-31E24FAFC520}" type="pres">
      <dgm:prSet presAssocID="{2F97E474-2A5A-4CCC-8CB1-B84271D73B4C}" presName="connectorText" presStyleLbl="sibTrans2D1" presStyleIdx="2" presStyleCnt="3"/>
      <dgm:spPr/>
    </dgm:pt>
    <dgm:pt modelId="{D6E755AB-3846-4AB2-ADAB-498162165002}" type="pres">
      <dgm:prSet presAssocID="{51029E01-5F51-4DB1-826A-9430CAEEECC6}" presName="node" presStyleLbl="node1" presStyleIdx="3" presStyleCnt="4" custLinFactNeighborX="75749" custLinFactNeighborY="789">
        <dgm:presLayoutVars>
          <dgm:bulletEnabled val="1"/>
        </dgm:presLayoutVars>
      </dgm:prSet>
      <dgm:spPr/>
    </dgm:pt>
  </dgm:ptLst>
  <dgm:cxnLst>
    <dgm:cxn modelId="{984C1D0F-E2A6-485D-88C5-5B119154672A}" srcId="{9B166FEA-EF69-4708-963D-41D6BAF3FAF7}" destId="{51029E01-5F51-4DB1-826A-9430CAEEECC6}" srcOrd="3" destOrd="0" parTransId="{ACF981D8-1234-4BCF-BF9E-E67067E07E67}" sibTransId="{A0F30221-31DC-4DF9-8268-E334F73A8D81}"/>
    <dgm:cxn modelId="{ECBB7032-20EA-4F50-A8BC-A52B6B88A355}" type="presOf" srcId="{71C8A579-1F3D-4FA1-B8D7-C187889BB72F}" destId="{2ED722B6-DDFB-40B3-BD8B-0844839EC0E2}" srcOrd="0" destOrd="0" presId="urn:microsoft.com/office/officeart/2005/8/layout/process1"/>
    <dgm:cxn modelId="{D329C13A-A0DA-4BA1-99EC-DBFB4BA4459E}" type="presOf" srcId="{51029E01-5F51-4DB1-826A-9430CAEEECC6}" destId="{D6E755AB-3846-4AB2-ADAB-498162165002}" srcOrd="0" destOrd="0" presId="urn:microsoft.com/office/officeart/2005/8/layout/process1"/>
    <dgm:cxn modelId="{BCAA1847-F35F-42C7-BF5E-22C3FEDEA06E}" type="presOf" srcId="{34980C7F-9EB2-417B-83E5-5F1BCA735AF5}" destId="{56324D5A-B868-428A-A8BD-2DC30F9B097C}" srcOrd="0" destOrd="0" presId="urn:microsoft.com/office/officeart/2005/8/layout/process1"/>
    <dgm:cxn modelId="{9A588363-28E9-4F54-90D7-C26DAF18293D}" type="presOf" srcId="{FE82F2E1-9443-46C4-8CFF-EFBDD967E425}" destId="{E07FA263-71BC-4C6A-A686-7C4BA1DC7B84}" srcOrd="1" destOrd="0" presId="urn:microsoft.com/office/officeart/2005/8/layout/process1"/>
    <dgm:cxn modelId="{357F5C6E-1A8C-41DA-9D39-32C859A7A9CA}" type="presOf" srcId="{FE82F2E1-9443-46C4-8CFF-EFBDD967E425}" destId="{67F7E6A1-EBD8-4A11-B156-94E248983B01}" srcOrd="0" destOrd="0" presId="urn:microsoft.com/office/officeart/2005/8/layout/process1"/>
    <dgm:cxn modelId="{81E7C4AA-15F9-4448-95A0-40822EC88844}" type="presOf" srcId="{2F97E474-2A5A-4CCC-8CB1-B84271D73B4C}" destId="{A35EC042-532C-46C2-A5A7-F22368B17F39}" srcOrd="0" destOrd="0" presId="urn:microsoft.com/office/officeart/2005/8/layout/process1"/>
    <dgm:cxn modelId="{F4BD62AF-D360-42A9-AAC4-88C145FF89A0}" srcId="{9B166FEA-EF69-4708-963D-41D6BAF3FAF7}" destId="{71C8A579-1F3D-4FA1-B8D7-C187889BB72F}" srcOrd="2" destOrd="0" parTransId="{CAA7226E-3277-4A28-9355-DA2944BD360A}" sibTransId="{2F97E474-2A5A-4CCC-8CB1-B84271D73B4C}"/>
    <dgm:cxn modelId="{FF7B18C5-EFEF-46FF-B964-8BFB7B23E289}" type="presOf" srcId="{C28F7C1A-C606-47A0-8A49-A1E1CA073AF1}" destId="{6118B5CB-31D6-4486-BBB5-1F392EA8453F}" srcOrd="0" destOrd="0" presId="urn:microsoft.com/office/officeart/2005/8/layout/process1"/>
    <dgm:cxn modelId="{FEF121C8-E7FA-4EF3-A4F2-A23F187CBC5B}" type="presOf" srcId="{9B166FEA-EF69-4708-963D-41D6BAF3FAF7}" destId="{9607A403-5467-4C47-A360-CE552834CBCB}" srcOrd="0" destOrd="0" presId="urn:microsoft.com/office/officeart/2005/8/layout/process1"/>
    <dgm:cxn modelId="{4C96B8E5-B91B-458A-A869-D3696877E994}" type="presOf" srcId="{2F97E474-2A5A-4CCC-8CB1-B84271D73B4C}" destId="{66A98A05-BF07-4014-8E3D-31E24FAFC520}" srcOrd="1" destOrd="0" presId="urn:microsoft.com/office/officeart/2005/8/layout/process1"/>
    <dgm:cxn modelId="{2CC710E7-B056-4248-99C7-530611F08C80}" srcId="{9B166FEA-EF69-4708-963D-41D6BAF3FAF7}" destId="{C28F7C1A-C606-47A0-8A49-A1E1CA073AF1}" srcOrd="1" destOrd="0" parTransId="{A5F7736C-876F-4EC2-BBFF-8EBB0C4BF7BA}" sibTransId="{E6213F7C-1596-4114-A2D3-EAFFE679C37E}"/>
    <dgm:cxn modelId="{DEF9D8E9-6E99-4DD0-B627-39ACD4D41C07}" type="presOf" srcId="{E6213F7C-1596-4114-A2D3-EAFFE679C37E}" destId="{81082D50-CC81-4F77-9AEA-0ECD3E6264E8}" srcOrd="1" destOrd="0" presId="urn:microsoft.com/office/officeart/2005/8/layout/process1"/>
    <dgm:cxn modelId="{F33F5AF7-5F0A-451D-BA5C-8F6111B011C6}" srcId="{9B166FEA-EF69-4708-963D-41D6BAF3FAF7}" destId="{34980C7F-9EB2-417B-83E5-5F1BCA735AF5}" srcOrd="0" destOrd="0" parTransId="{E832CEBA-E648-4C43-AEDD-7D597A4A5446}" sibTransId="{FE82F2E1-9443-46C4-8CFF-EFBDD967E425}"/>
    <dgm:cxn modelId="{32A2A5FD-6E08-4537-BEC6-D520E274FE86}" type="presOf" srcId="{E6213F7C-1596-4114-A2D3-EAFFE679C37E}" destId="{6A9DBAD2-1E79-40C4-833D-FD9F5797DB8E}" srcOrd="0" destOrd="0" presId="urn:microsoft.com/office/officeart/2005/8/layout/process1"/>
    <dgm:cxn modelId="{A8C90987-FE67-48AC-AD30-2E68C2599FAA}" type="presParOf" srcId="{9607A403-5467-4C47-A360-CE552834CBCB}" destId="{56324D5A-B868-428A-A8BD-2DC30F9B097C}" srcOrd="0" destOrd="0" presId="urn:microsoft.com/office/officeart/2005/8/layout/process1"/>
    <dgm:cxn modelId="{8CCE0C90-5AA0-469C-B683-A66D0B827C75}" type="presParOf" srcId="{9607A403-5467-4C47-A360-CE552834CBCB}" destId="{67F7E6A1-EBD8-4A11-B156-94E248983B01}" srcOrd="1" destOrd="0" presId="urn:microsoft.com/office/officeart/2005/8/layout/process1"/>
    <dgm:cxn modelId="{0D4F4C50-8ABD-4108-80CD-9E7C7F145547}" type="presParOf" srcId="{67F7E6A1-EBD8-4A11-B156-94E248983B01}" destId="{E07FA263-71BC-4C6A-A686-7C4BA1DC7B84}" srcOrd="0" destOrd="0" presId="urn:microsoft.com/office/officeart/2005/8/layout/process1"/>
    <dgm:cxn modelId="{37FC17DE-240D-4607-A9BA-B8C80A14D180}" type="presParOf" srcId="{9607A403-5467-4C47-A360-CE552834CBCB}" destId="{6118B5CB-31D6-4486-BBB5-1F392EA8453F}" srcOrd="2" destOrd="0" presId="urn:microsoft.com/office/officeart/2005/8/layout/process1"/>
    <dgm:cxn modelId="{CC5AE8F9-7CCB-4DA2-9CA9-1053BB5225AC}" type="presParOf" srcId="{9607A403-5467-4C47-A360-CE552834CBCB}" destId="{6A9DBAD2-1E79-40C4-833D-FD9F5797DB8E}" srcOrd="3" destOrd="0" presId="urn:microsoft.com/office/officeart/2005/8/layout/process1"/>
    <dgm:cxn modelId="{6A68EAEA-6841-4797-8FDE-D3D4DE20FDCD}" type="presParOf" srcId="{6A9DBAD2-1E79-40C4-833D-FD9F5797DB8E}" destId="{81082D50-CC81-4F77-9AEA-0ECD3E6264E8}" srcOrd="0" destOrd="0" presId="urn:microsoft.com/office/officeart/2005/8/layout/process1"/>
    <dgm:cxn modelId="{B9AE8503-9DAD-4D96-A38B-F215FC2A1279}" type="presParOf" srcId="{9607A403-5467-4C47-A360-CE552834CBCB}" destId="{2ED722B6-DDFB-40B3-BD8B-0844839EC0E2}" srcOrd="4" destOrd="0" presId="urn:microsoft.com/office/officeart/2005/8/layout/process1"/>
    <dgm:cxn modelId="{99EC6E1C-7C7A-4CF6-B206-F18B7D68E195}" type="presParOf" srcId="{9607A403-5467-4C47-A360-CE552834CBCB}" destId="{A35EC042-532C-46C2-A5A7-F22368B17F39}" srcOrd="5" destOrd="0" presId="urn:microsoft.com/office/officeart/2005/8/layout/process1"/>
    <dgm:cxn modelId="{6F301541-2FFB-4F05-B605-87C8761F6E31}" type="presParOf" srcId="{A35EC042-532C-46C2-A5A7-F22368B17F39}" destId="{66A98A05-BF07-4014-8E3D-31E24FAFC520}" srcOrd="0" destOrd="0" presId="urn:microsoft.com/office/officeart/2005/8/layout/process1"/>
    <dgm:cxn modelId="{C6183941-3BF0-42DB-9C30-3E6D5D08DE6F}" type="presParOf" srcId="{9607A403-5467-4C47-A360-CE552834CBCB}" destId="{D6E755AB-3846-4AB2-ADAB-498162165002}"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90DAB7-4891-403B-96B4-3B498EFA4725}">
      <dsp:nvSpPr>
        <dsp:cNvPr id="0" name=""/>
        <dsp:cNvSpPr/>
      </dsp:nvSpPr>
      <dsp:spPr>
        <a:xfrm>
          <a:off x="28" y="42441"/>
          <a:ext cx="2727690" cy="5184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kern="1200" dirty="0"/>
            <a:t>Strategic Rationale</a:t>
          </a:r>
        </a:p>
      </dsp:txBody>
      <dsp:txXfrm>
        <a:off x="28" y="42441"/>
        <a:ext cx="2727690" cy="518400"/>
      </dsp:txXfrm>
    </dsp:sp>
    <dsp:sp modelId="{0DA9A462-35C0-4A8A-B990-2CEB60682A9A}">
      <dsp:nvSpPr>
        <dsp:cNvPr id="0" name=""/>
        <dsp:cNvSpPr/>
      </dsp:nvSpPr>
      <dsp:spPr>
        <a:xfrm>
          <a:off x="28" y="560841"/>
          <a:ext cx="2727690" cy="2112277"/>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dirty="0"/>
            <a:t>Owner of Strategic Case</a:t>
          </a:r>
        </a:p>
        <a:p>
          <a:pPr marL="171450" lvl="1" indent="-171450" algn="l" defTabSz="800100">
            <a:lnSpc>
              <a:spcPct val="90000"/>
            </a:lnSpc>
            <a:spcBef>
              <a:spcPct val="0"/>
            </a:spcBef>
            <a:spcAft>
              <a:spcPct val="15000"/>
            </a:spcAft>
            <a:buChar char="•"/>
          </a:pPr>
          <a:r>
            <a:rPr lang="en-GB" sz="1800" kern="1200" dirty="0"/>
            <a:t>Evidence Base (economic, social, environmental)</a:t>
          </a:r>
        </a:p>
        <a:p>
          <a:pPr marL="171450" lvl="1" indent="-171450" algn="l" defTabSz="800100">
            <a:lnSpc>
              <a:spcPct val="90000"/>
            </a:lnSpc>
            <a:spcBef>
              <a:spcPct val="0"/>
            </a:spcBef>
            <a:spcAft>
              <a:spcPct val="15000"/>
            </a:spcAft>
            <a:buChar char="•"/>
          </a:pPr>
          <a:r>
            <a:rPr lang="en-GB" sz="1800" kern="1200" dirty="0"/>
            <a:t>Business Benefits</a:t>
          </a:r>
        </a:p>
        <a:p>
          <a:pPr marL="171450" lvl="1" indent="-171450" algn="l" defTabSz="800100">
            <a:lnSpc>
              <a:spcPct val="90000"/>
            </a:lnSpc>
            <a:spcBef>
              <a:spcPct val="0"/>
            </a:spcBef>
            <a:spcAft>
              <a:spcPct val="15000"/>
            </a:spcAft>
            <a:buChar char="•"/>
          </a:pPr>
          <a:r>
            <a:rPr lang="en-GB" sz="1800" kern="1200" dirty="0"/>
            <a:t>Benefits Realisation</a:t>
          </a:r>
        </a:p>
      </dsp:txBody>
      <dsp:txXfrm>
        <a:off x="28" y="560841"/>
        <a:ext cx="2727690" cy="2112277"/>
      </dsp:txXfrm>
    </dsp:sp>
    <dsp:sp modelId="{2A509AE6-42B9-47C7-99E6-4C17D4FCD6CA}">
      <dsp:nvSpPr>
        <dsp:cNvPr id="0" name=""/>
        <dsp:cNvSpPr/>
      </dsp:nvSpPr>
      <dsp:spPr>
        <a:xfrm>
          <a:off x="3109623" y="42441"/>
          <a:ext cx="2727690" cy="5184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kern="1200" dirty="0"/>
            <a:t>Stakeholder Engagement</a:t>
          </a:r>
        </a:p>
      </dsp:txBody>
      <dsp:txXfrm>
        <a:off x="3109623" y="42441"/>
        <a:ext cx="2727690" cy="518400"/>
      </dsp:txXfrm>
    </dsp:sp>
    <dsp:sp modelId="{9AA03DA4-0995-4197-AEC6-3A0DE0EC037B}">
      <dsp:nvSpPr>
        <dsp:cNvPr id="0" name=""/>
        <dsp:cNvSpPr/>
      </dsp:nvSpPr>
      <dsp:spPr>
        <a:xfrm>
          <a:off x="3109595" y="560841"/>
          <a:ext cx="2727690" cy="2112277"/>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dirty="0"/>
            <a:t>Overall Stakeholder &amp; Comms Strategy</a:t>
          </a:r>
        </a:p>
        <a:p>
          <a:pPr marL="171450" lvl="1" indent="-171450" algn="l" defTabSz="800100">
            <a:lnSpc>
              <a:spcPct val="90000"/>
            </a:lnSpc>
            <a:spcBef>
              <a:spcPct val="0"/>
            </a:spcBef>
            <a:spcAft>
              <a:spcPct val="15000"/>
            </a:spcAft>
            <a:buChar char="•"/>
          </a:pPr>
          <a:r>
            <a:rPr lang="en-GB" sz="1800" kern="1200" dirty="0"/>
            <a:t>Communication and promotion of strategic rationale</a:t>
          </a:r>
        </a:p>
        <a:p>
          <a:pPr marL="171450" lvl="1" indent="-171450" algn="l" defTabSz="800100">
            <a:lnSpc>
              <a:spcPct val="90000"/>
            </a:lnSpc>
            <a:spcBef>
              <a:spcPct val="0"/>
            </a:spcBef>
            <a:spcAft>
              <a:spcPct val="15000"/>
            </a:spcAft>
            <a:buChar char="•"/>
          </a:pPr>
          <a:r>
            <a:rPr lang="en-GB" sz="1800" kern="1200" dirty="0"/>
            <a:t>Partner &amp; Stakeholder consensus</a:t>
          </a:r>
        </a:p>
      </dsp:txBody>
      <dsp:txXfrm>
        <a:off x="3109595" y="560841"/>
        <a:ext cx="2727690" cy="21122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F5295A-FE88-4911-80DC-AC56AA70D9DD}">
      <dsp:nvSpPr>
        <dsp:cNvPr id="0" name=""/>
        <dsp:cNvSpPr/>
      </dsp:nvSpPr>
      <dsp:spPr>
        <a:xfrm>
          <a:off x="2489" y="0"/>
          <a:ext cx="2427630" cy="211618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dirty="0"/>
            <a:t>Evidence Led</a:t>
          </a:r>
        </a:p>
      </dsp:txBody>
      <dsp:txXfrm>
        <a:off x="64470" y="61981"/>
        <a:ext cx="2303668" cy="1992219"/>
      </dsp:txXfrm>
    </dsp:sp>
    <dsp:sp modelId="{7FADF63A-C4E1-4049-B9AD-9A81C5B314DE}">
      <dsp:nvSpPr>
        <dsp:cNvPr id="0" name=""/>
        <dsp:cNvSpPr/>
      </dsp:nvSpPr>
      <dsp:spPr>
        <a:xfrm>
          <a:off x="2837960" y="0"/>
          <a:ext cx="2427630" cy="211618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dirty="0"/>
            <a:t>Supports Decisions</a:t>
          </a:r>
        </a:p>
      </dsp:txBody>
      <dsp:txXfrm>
        <a:off x="2899941" y="61981"/>
        <a:ext cx="2303668" cy="1992219"/>
      </dsp:txXfrm>
    </dsp:sp>
    <dsp:sp modelId="{E9B0DBCF-592E-4A7C-B69A-C3ABBA4587EA}">
      <dsp:nvSpPr>
        <dsp:cNvPr id="0" name=""/>
        <dsp:cNvSpPr/>
      </dsp:nvSpPr>
      <dsp:spPr>
        <a:xfrm>
          <a:off x="5673432" y="0"/>
          <a:ext cx="2427630" cy="211618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dirty="0"/>
            <a:t>Resource Efficient</a:t>
          </a:r>
        </a:p>
      </dsp:txBody>
      <dsp:txXfrm>
        <a:off x="5735413" y="61981"/>
        <a:ext cx="2303668" cy="1992219"/>
      </dsp:txXfrm>
    </dsp:sp>
    <dsp:sp modelId="{170390A0-9E90-456A-A390-D3C22A095A4C}">
      <dsp:nvSpPr>
        <dsp:cNvPr id="0" name=""/>
        <dsp:cNvSpPr/>
      </dsp:nvSpPr>
      <dsp:spPr>
        <a:xfrm>
          <a:off x="8508904" y="0"/>
          <a:ext cx="2427630" cy="211618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dirty="0"/>
            <a:t>Manage Uncertainty</a:t>
          </a:r>
        </a:p>
      </dsp:txBody>
      <dsp:txXfrm>
        <a:off x="8570885" y="61981"/>
        <a:ext cx="2303668" cy="19922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324D5A-B868-428A-A8BD-2DC30F9B097C}">
      <dsp:nvSpPr>
        <dsp:cNvPr id="0" name=""/>
        <dsp:cNvSpPr/>
      </dsp:nvSpPr>
      <dsp:spPr>
        <a:xfrm>
          <a:off x="21860" y="711551"/>
          <a:ext cx="2020530" cy="121231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Organise</a:t>
          </a:r>
        </a:p>
      </dsp:txBody>
      <dsp:txXfrm>
        <a:off x="57368" y="747059"/>
        <a:ext cx="1949514" cy="1141302"/>
      </dsp:txXfrm>
    </dsp:sp>
    <dsp:sp modelId="{67F7E6A1-EBD8-4A11-B156-94E248983B01}">
      <dsp:nvSpPr>
        <dsp:cNvPr id="0" name=""/>
        <dsp:cNvSpPr/>
      </dsp:nvSpPr>
      <dsp:spPr>
        <a:xfrm rot="21588793">
          <a:off x="2240133" y="1062543"/>
          <a:ext cx="419217" cy="501091"/>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a:off x="2240133" y="1162966"/>
        <a:ext cx="293452" cy="300655"/>
      </dsp:txXfrm>
    </dsp:sp>
    <dsp:sp modelId="{6118B5CB-31D6-4486-BBB5-1F392EA8453F}">
      <dsp:nvSpPr>
        <dsp:cNvPr id="0" name=""/>
        <dsp:cNvSpPr/>
      </dsp:nvSpPr>
      <dsp:spPr>
        <a:xfrm>
          <a:off x="2833363" y="702386"/>
          <a:ext cx="2020530" cy="121231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Score</a:t>
          </a:r>
        </a:p>
      </dsp:txBody>
      <dsp:txXfrm>
        <a:off x="2868871" y="737894"/>
        <a:ext cx="1949514" cy="1141302"/>
      </dsp:txXfrm>
    </dsp:sp>
    <dsp:sp modelId="{6A9DBAD2-1E79-40C4-833D-FD9F5797DB8E}">
      <dsp:nvSpPr>
        <dsp:cNvPr id="0" name=""/>
        <dsp:cNvSpPr/>
      </dsp:nvSpPr>
      <dsp:spPr>
        <a:xfrm>
          <a:off x="5055947" y="1057999"/>
          <a:ext cx="428352" cy="501091"/>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a:off x="5055947" y="1158217"/>
        <a:ext cx="299846" cy="300655"/>
      </dsp:txXfrm>
    </dsp:sp>
    <dsp:sp modelId="{2ED722B6-DDFB-40B3-BD8B-0844839EC0E2}">
      <dsp:nvSpPr>
        <dsp:cNvPr id="0" name=""/>
        <dsp:cNvSpPr/>
      </dsp:nvSpPr>
      <dsp:spPr>
        <a:xfrm>
          <a:off x="5662106" y="702386"/>
          <a:ext cx="2020530" cy="121231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Evaluate</a:t>
          </a:r>
        </a:p>
      </dsp:txBody>
      <dsp:txXfrm>
        <a:off x="5697614" y="737894"/>
        <a:ext cx="1949514" cy="1141302"/>
      </dsp:txXfrm>
    </dsp:sp>
    <dsp:sp modelId="{A35EC042-532C-46C2-A5A7-F22368B17F39}">
      <dsp:nvSpPr>
        <dsp:cNvPr id="0" name=""/>
        <dsp:cNvSpPr/>
      </dsp:nvSpPr>
      <dsp:spPr>
        <a:xfrm rot="11605">
          <a:off x="7745598" y="1062823"/>
          <a:ext cx="711296" cy="501091"/>
        </a:xfrm>
        <a:prstGeom prst="leftRight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a:off x="7745598" y="1162787"/>
        <a:ext cx="560969" cy="300655"/>
      </dsp:txXfrm>
    </dsp:sp>
    <dsp:sp modelId="{D6E755AB-3846-4AB2-ADAB-498162165002}">
      <dsp:nvSpPr>
        <dsp:cNvPr id="0" name=""/>
        <dsp:cNvSpPr/>
      </dsp:nvSpPr>
      <dsp:spPr>
        <a:xfrm>
          <a:off x="8495470" y="711951"/>
          <a:ext cx="2020530" cy="121231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Finalise Plan</a:t>
          </a:r>
        </a:p>
      </dsp:txBody>
      <dsp:txXfrm>
        <a:off x="8530978" y="747459"/>
        <a:ext cx="1949514" cy="1141302"/>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616F62-4B82-C945-9D65-A134C4AC1212}" type="datetimeFigureOut">
              <a:rPr lang="en-US" smtClean="0"/>
              <a:t>3/12/24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9E5D5D-6575-BD4E-8CEC-E862F9E6118A}" type="slidenum">
              <a:rPr lang="en-US" smtClean="0"/>
              <a:t>‹#›</a:t>
            </a:fld>
            <a:endParaRPr lang="en-US"/>
          </a:p>
        </p:txBody>
      </p:sp>
    </p:spTree>
    <p:extLst>
      <p:ext uri="{BB962C8B-B14F-4D97-AF65-F5344CB8AC3E}">
        <p14:creationId xmlns:p14="http://schemas.microsoft.com/office/powerpoint/2010/main" val="2943268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a:buFont typeface="Arial" panose="020B0604020202020204" pitchFamily="34" charset="0"/>
              <a:buChar char="•"/>
            </a:pPr>
            <a:r>
              <a:rPr lang="en-GB" sz="1200" dirty="0"/>
              <a:t>STB Added Value – Client Partner role is successful</a:t>
            </a:r>
          </a:p>
          <a:p>
            <a:pPr marL="342900" indent="-342900" algn="l">
              <a:buFont typeface="Arial" panose="020B0604020202020204" pitchFamily="34" charset="0"/>
              <a:buChar char="•"/>
            </a:pPr>
            <a:endParaRPr lang="en-GB" sz="1200" dirty="0"/>
          </a:p>
          <a:p>
            <a:pPr marL="342900" indent="-342900">
              <a:buFont typeface="Arial" panose="020B0604020202020204" pitchFamily="34" charset="0"/>
              <a:buChar char="•"/>
            </a:pPr>
            <a:r>
              <a:rPr lang="en-GB" sz="1200" dirty="0"/>
              <a:t>Collaborative relationships with DfT and Network Rail – takes commitment and hard work</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DF1B33-E0D5-894C-ABF1-F50130D0EB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298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p:txBody>
          <a:bodyPr>
            <a:normAutofit/>
          </a:bodyPr>
          <a:lstStyle/>
          <a:p>
            <a:r>
              <a:rPr lang="en-GB" dirty="0"/>
              <a:t>Intro</a:t>
            </a:r>
          </a:p>
          <a:p>
            <a:r>
              <a:rPr lang="en-GB" dirty="0"/>
              <a:t>Team</a:t>
            </a:r>
          </a:p>
          <a:p>
            <a:r>
              <a:rPr lang="en-GB" dirty="0"/>
              <a:t>Focus on supporting delivery</a:t>
            </a:r>
          </a:p>
        </p:txBody>
      </p:sp>
      <p:sp>
        <p:nvSpPr>
          <p:cNvPr id="4" name="Slide Number Placeholder 3"/>
          <p:cNvSpPr>
            <a:spLocks noGrp="1"/>
          </p:cNvSpPr>
          <p:nvPr>
            <p:ph type="sldNum" sz="quarter" idx="10"/>
          </p:nvPr>
        </p:nvSpPr>
        <p:spPr/>
        <p:txBody>
          <a:bodyPr/>
          <a:lstStyle/>
          <a:p>
            <a:pPr marL="0" marR="0" lvl="0" indent="0" algn="r" defTabSz="407879" rtl="0" eaLnBrk="1" fontAlgn="auto" latinLnBrk="0" hangingPunct="1">
              <a:lnSpc>
                <a:spcPct val="100000"/>
              </a:lnSpc>
              <a:spcBef>
                <a:spcPts val="0"/>
              </a:spcBef>
              <a:spcAft>
                <a:spcPts val="0"/>
              </a:spcAft>
              <a:buClrTx/>
              <a:buSzTx/>
              <a:buFontTx/>
              <a:buNone/>
              <a:tabLst/>
              <a:defRPr/>
            </a:pPr>
            <a:fld id="{170CDD79-BAF8-4329-A61C-EA33575E603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7879"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1015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p:txBody>
          <a:bodyPr>
            <a:normAutofit/>
          </a:bodyPr>
          <a:lstStyle/>
          <a:p>
            <a:pPr marL="0" marR="0" lvl="0" indent="0" algn="l" defTabSz="815756" rtl="0" eaLnBrk="1" fontAlgn="auto" latinLnBrk="0" hangingPunct="1">
              <a:lnSpc>
                <a:spcPct val="100000"/>
              </a:lnSpc>
              <a:spcBef>
                <a:spcPts val="0"/>
              </a:spcBef>
              <a:spcAft>
                <a:spcPts val="0"/>
              </a:spcAft>
              <a:buClrTx/>
              <a:buSzTx/>
              <a:buFontTx/>
              <a:buNone/>
              <a:tabLst/>
              <a:defRPr/>
            </a:pPr>
            <a:r>
              <a:rPr lang="en-GB" sz="1100" dirty="0">
                <a:latin typeface="Montserrat" panose="00000500000000000000" pitchFamily="2" charset="0"/>
                <a:ea typeface="Arial" panose="020B0604020202020204" pitchFamily="34" charset="0"/>
                <a:cs typeface="Arial" panose="020B0604020202020204" pitchFamily="34" charset="0"/>
              </a:rPr>
              <a:t>A</a:t>
            </a:r>
            <a:r>
              <a:rPr lang="en-GB" sz="1100" dirty="0">
                <a:effectLst/>
                <a:latin typeface="Montserrat" panose="00000500000000000000" pitchFamily="2" charset="0"/>
                <a:ea typeface="Arial" panose="020B0604020202020204" pitchFamily="34" charset="0"/>
                <a:cs typeface="Arial" panose="020B0604020202020204" pitchFamily="34" charset="0"/>
              </a:rPr>
              <a:t> strong and compelling narrative for the South East making the case for investment in the strategic infrastructure required to deliver the vision set out in the transport strategy</a:t>
            </a:r>
          </a:p>
          <a:p>
            <a:pPr marL="0" marR="0" lvl="0" indent="0" algn="l" defTabSz="815756" rtl="0" eaLnBrk="1" fontAlgn="auto" latinLnBrk="0" hangingPunct="1">
              <a:lnSpc>
                <a:spcPct val="100000"/>
              </a:lnSpc>
              <a:spcBef>
                <a:spcPts val="0"/>
              </a:spcBef>
              <a:spcAft>
                <a:spcPts val="0"/>
              </a:spcAft>
              <a:buClrTx/>
              <a:buSzTx/>
              <a:buFontTx/>
              <a:buNone/>
              <a:tabLst/>
              <a:defRPr/>
            </a:pPr>
            <a:endParaRPr lang="en-GB" sz="1100" dirty="0">
              <a:effectLst/>
              <a:latin typeface="Montserrat" panose="00000500000000000000" pitchFamily="2" charset="0"/>
              <a:ea typeface="Arial" panose="020B0604020202020204" pitchFamily="34" charset="0"/>
              <a:cs typeface="Arial" panose="020B0604020202020204" pitchFamily="34" charset="0"/>
            </a:endParaRPr>
          </a:p>
          <a:p>
            <a:pPr marL="0" marR="0" lvl="0" indent="0" algn="l" defTabSz="815756" rtl="0" eaLnBrk="1" fontAlgn="auto" latinLnBrk="0" hangingPunct="1">
              <a:lnSpc>
                <a:spcPct val="100000"/>
              </a:lnSpc>
              <a:spcBef>
                <a:spcPts val="0"/>
              </a:spcBef>
              <a:spcAft>
                <a:spcPts val="0"/>
              </a:spcAft>
              <a:buClrTx/>
              <a:buSzTx/>
              <a:buFontTx/>
              <a:buNone/>
              <a:tabLst/>
              <a:defRPr/>
            </a:pPr>
            <a:r>
              <a:rPr lang="en-GB" sz="1100" dirty="0">
                <a:effectLst/>
                <a:latin typeface="Montserrat" panose="00000500000000000000" pitchFamily="2" charset="0"/>
                <a:ea typeface="Arial" panose="020B0604020202020204" pitchFamily="34" charset="0"/>
                <a:cs typeface="Arial" panose="020B0604020202020204" pitchFamily="34" charset="0"/>
              </a:rPr>
              <a:t>Over 290 schemes, policy interventions – all good</a:t>
            </a:r>
          </a:p>
          <a:p>
            <a:endParaRPr lang="en-GB" dirty="0"/>
          </a:p>
          <a:p>
            <a:r>
              <a:rPr lang="en-GB" dirty="0"/>
              <a:t>But so what?</a:t>
            </a:r>
          </a:p>
          <a:p>
            <a:endParaRPr lang="en-GB" dirty="0"/>
          </a:p>
          <a:p>
            <a:r>
              <a:rPr lang="en-GB" dirty="0"/>
              <a:t>No point having a glossy document to sit on a shelf</a:t>
            </a:r>
            <a:br>
              <a:rPr lang="en-GB" dirty="0"/>
            </a:br>
            <a:br>
              <a:rPr lang="en-GB" dirty="0"/>
            </a:br>
            <a:r>
              <a:rPr lang="en-GB" dirty="0"/>
              <a:t>What are we actually going to do about it?</a:t>
            </a:r>
            <a:br>
              <a:rPr lang="en-GB" dirty="0"/>
            </a:br>
            <a:br>
              <a:rPr lang="en-GB" dirty="0"/>
            </a:br>
            <a:r>
              <a:rPr lang="en-GB" dirty="0"/>
              <a:t>How are we going to deliver the schemes and policy interventions?</a:t>
            </a:r>
          </a:p>
        </p:txBody>
      </p:sp>
      <p:sp>
        <p:nvSpPr>
          <p:cNvPr id="4" name="Slide Number Placeholder 3"/>
          <p:cNvSpPr>
            <a:spLocks noGrp="1"/>
          </p:cNvSpPr>
          <p:nvPr>
            <p:ph type="sldNum" sz="quarter" idx="10"/>
          </p:nvPr>
        </p:nvSpPr>
        <p:spPr/>
        <p:txBody>
          <a:bodyPr/>
          <a:lstStyle/>
          <a:p>
            <a:pPr marL="0" marR="0" lvl="0" indent="0" algn="r" defTabSz="407879" rtl="0" eaLnBrk="1" fontAlgn="auto" latinLnBrk="0" hangingPunct="1">
              <a:lnSpc>
                <a:spcPct val="100000"/>
              </a:lnSpc>
              <a:spcBef>
                <a:spcPts val="0"/>
              </a:spcBef>
              <a:spcAft>
                <a:spcPts val="0"/>
              </a:spcAft>
              <a:buClrTx/>
              <a:buSzTx/>
              <a:buFontTx/>
              <a:buNone/>
              <a:tabLst/>
              <a:defRPr/>
            </a:pPr>
            <a:fld id="{170CDD79-BAF8-4329-A61C-EA33575E603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7879"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1289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p:txBody>
          <a:bodyPr>
            <a:normAutofit fontScale="55000" lnSpcReduction="20000"/>
          </a:bodyPr>
          <a:lstStyle/>
          <a:p>
            <a:pPr marL="96092" lvl="0" indent="0">
              <a:spcAft>
                <a:spcPts val="600"/>
              </a:spcAft>
              <a:buClr>
                <a:srgbClr val="F36B62"/>
              </a:buClr>
              <a:buNone/>
            </a:pPr>
            <a:r>
              <a:rPr lang="en-US" sz="1400" b="1" dirty="0">
                <a:solidFill>
                  <a:srgbClr val="4A4A49"/>
                </a:solidFill>
                <a:latin typeface="Montserrat" pitchFamily="2" charset="77"/>
              </a:rPr>
              <a:t>Worked with you as our delivery partners to understand </a:t>
            </a:r>
          </a:p>
          <a:p>
            <a:pPr marL="381842" lvl="0" indent="-285750">
              <a:spcAft>
                <a:spcPts val="600"/>
              </a:spcAft>
              <a:buClr>
                <a:srgbClr val="F36B62"/>
              </a:buClr>
              <a:buFont typeface="Arial" panose="020B0604020202020204" pitchFamily="34" charset="0"/>
              <a:buChar char="•"/>
            </a:pPr>
            <a:r>
              <a:rPr lang="en-US" sz="1400" b="0" dirty="0">
                <a:solidFill>
                  <a:srgbClr val="4A4A49"/>
                </a:solidFill>
                <a:latin typeface="Montserrat" pitchFamily="2" charset="77"/>
              </a:rPr>
              <a:t>Where each scheme is, what has already been done</a:t>
            </a:r>
          </a:p>
          <a:p>
            <a:pPr marL="381842" lvl="0" indent="-285750">
              <a:spcAft>
                <a:spcPts val="600"/>
              </a:spcAft>
              <a:buClr>
                <a:srgbClr val="F36B62"/>
              </a:buClr>
              <a:buFont typeface="Arial" panose="020B0604020202020204" pitchFamily="34" charset="0"/>
              <a:buChar char="•"/>
            </a:pPr>
            <a:r>
              <a:rPr lang="en-US" sz="1400" b="0" dirty="0">
                <a:solidFill>
                  <a:srgbClr val="4A4A49"/>
                </a:solidFill>
                <a:latin typeface="Montserrat" pitchFamily="2" charset="77"/>
              </a:rPr>
              <a:t>What is the next step</a:t>
            </a:r>
            <a:br>
              <a:rPr lang="en-US" sz="1400" b="0" dirty="0">
                <a:solidFill>
                  <a:srgbClr val="4A4A49"/>
                </a:solidFill>
                <a:latin typeface="Montserrat" pitchFamily="2" charset="77"/>
              </a:rPr>
            </a:br>
            <a:r>
              <a:rPr lang="en-US" sz="1400" b="0" dirty="0">
                <a:solidFill>
                  <a:srgbClr val="4A4A49"/>
                </a:solidFill>
                <a:latin typeface="Montserrat" pitchFamily="2" charset="77"/>
              </a:rPr>
              <a:t>Who is base placed to lead the next step</a:t>
            </a:r>
          </a:p>
          <a:p>
            <a:pPr marL="381842" lvl="0" indent="-285750">
              <a:spcAft>
                <a:spcPts val="600"/>
              </a:spcAft>
              <a:buClr>
                <a:srgbClr val="F36B62"/>
              </a:buClr>
              <a:buFont typeface="Arial" panose="020B0604020202020204" pitchFamily="34" charset="0"/>
              <a:buChar char="•"/>
            </a:pPr>
            <a:r>
              <a:rPr lang="en-US" sz="1400" b="0" dirty="0">
                <a:solidFill>
                  <a:srgbClr val="4A4A49"/>
                </a:solidFill>
                <a:latin typeface="Montserrat" pitchFamily="2" charset="77"/>
              </a:rPr>
              <a:t>What resources will be required – funding, analytical tools </a:t>
            </a:r>
            <a:r>
              <a:rPr lang="en-US" sz="1400" b="0" dirty="0" err="1">
                <a:solidFill>
                  <a:srgbClr val="4A4A49"/>
                </a:solidFill>
                <a:latin typeface="Montserrat" pitchFamily="2" charset="77"/>
              </a:rPr>
              <a:t>etc</a:t>
            </a:r>
            <a:r>
              <a:rPr lang="en-US" sz="1400" b="0" dirty="0">
                <a:solidFill>
                  <a:srgbClr val="4A4A49"/>
                </a:solidFill>
                <a:latin typeface="Montserrat" pitchFamily="2" charset="77"/>
              </a:rPr>
              <a:t>, or advocacy</a:t>
            </a:r>
          </a:p>
          <a:p>
            <a:pPr marL="381842" lvl="0" indent="-285750">
              <a:spcAft>
                <a:spcPts val="600"/>
              </a:spcAft>
              <a:buClr>
                <a:srgbClr val="F36B62"/>
              </a:buClr>
              <a:buFont typeface="Arial" panose="020B0604020202020204" pitchFamily="34" charset="0"/>
              <a:buChar char="•"/>
            </a:pPr>
            <a:endParaRPr lang="en-US" sz="1400" b="1" dirty="0">
              <a:solidFill>
                <a:srgbClr val="4A4A49"/>
              </a:solidFill>
              <a:latin typeface="Montserrat" pitchFamily="2" charset="77"/>
            </a:endParaRPr>
          </a:p>
          <a:p>
            <a:pPr marL="96092" lvl="0" indent="0">
              <a:spcAft>
                <a:spcPts val="600"/>
              </a:spcAft>
              <a:buClr>
                <a:srgbClr val="F36B62"/>
              </a:buClr>
              <a:buNone/>
            </a:pPr>
            <a:r>
              <a:rPr lang="en-US" sz="1400" b="1" dirty="0">
                <a:solidFill>
                  <a:srgbClr val="4A4A49"/>
                </a:solidFill>
                <a:latin typeface="Montserrat" pitchFamily="2" charset="77"/>
              </a:rPr>
              <a:t>Phased Delivery Action Plan that focuses on: </a:t>
            </a:r>
          </a:p>
          <a:p>
            <a:pPr marL="789721" lvl="1" indent="-285750">
              <a:buClr>
                <a:srgbClr val="F36B62"/>
              </a:buClr>
              <a:buFont typeface="Arial" panose="020B0604020202020204" pitchFamily="34" charset="0"/>
              <a:buChar char="•"/>
            </a:pPr>
            <a:r>
              <a:rPr lang="en-US" sz="1100" dirty="0">
                <a:solidFill>
                  <a:srgbClr val="4A4A49"/>
                </a:solidFill>
                <a:latin typeface="Montserrat" pitchFamily="2" charset="77"/>
              </a:rPr>
              <a:t>activity in the next three years for delivery partners, </a:t>
            </a:r>
          </a:p>
          <a:p>
            <a:pPr marL="789721" lvl="1" indent="-285750">
              <a:buClr>
                <a:srgbClr val="F36B62"/>
              </a:buClr>
              <a:buFont typeface="Arial" panose="020B0604020202020204" pitchFamily="34" charset="0"/>
              <a:buChar char="•"/>
            </a:pPr>
            <a:r>
              <a:rPr lang="en-US" sz="1100" dirty="0">
                <a:solidFill>
                  <a:srgbClr val="4A4A49"/>
                </a:solidFill>
                <a:latin typeface="Montserrat" pitchFamily="2" charset="77"/>
              </a:rPr>
              <a:t>role of TfSE, </a:t>
            </a:r>
          </a:p>
          <a:p>
            <a:pPr marL="789721" lvl="1" indent="-285750">
              <a:buClr>
                <a:srgbClr val="F36B62"/>
              </a:buClr>
              <a:buFont typeface="Arial" panose="020B0604020202020204" pitchFamily="34" charset="0"/>
              <a:buChar char="•"/>
            </a:pPr>
            <a:r>
              <a:rPr lang="en-US" sz="1100" dirty="0">
                <a:solidFill>
                  <a:srgbClr val="4A4A49"/>
                </a:solidFill>
                <a:latin typeface="Montserrat" pitchFamily="2" charset="77"/>
              </a:rPr>
              <a:t>scope for resource funding to accelerate early-stage development, </a:t>
            </a:r>
          </a:p>
          <a:p>
            <a:pPr marL="789721" lvl="1" indent="-285750">
              <a:buClr>
                <a:srgbClr val="F36B62"/>
              </a:buClr>
              <a:buFont typeface="Arial" panose="020B0604020202020204" pitchFamily="34" charset="0"/>
              <a:buChar char="•"/>
            </a:pPr>
            <a:r>
              <a:rPr lang="en-US" sz="1100" dirty="0">
                <a:solidFill>
                  <a:srgbClr val="4A4A49"/>
                </a:solidFill>
                <a:latin typeface="Montserrat" pitchFamily="2" charset="77"/>
              </a:rPr>
              <a:t>approach to capital investment pipeline development (e.g. RIS3, RIS4 Pipeline, RNEP for CP8/9, MRN 2) </a:t>
            </a:r>
          </a:p>
          <a:p>
            <a:pPr marL="789721" lvl="1" indent="-285750">
              <a:buClr>
                <a:srgbClr val="F36B62"/>
              </a:buClr>
              <a:buFont typeface="Arial" panose="020B0604020202020204" pitchFamily="34" charset="0"/>
              <a:buChar char="•"/>
            </a:pPr>
            <a:r>
              <a:rPr lang="en-US" sz="1100" dirty="0">
                <a:solidFill>
                  <a:srgbClr val="4A4A49"/>
                </a:solidFill>
                <a:latin typeface="Montserrat" pitchFamily="2" charset="77"/>
              </a:rPr>
              <a:t>baseline for monitoring and evaluation</a:t>
            </a:r>
          </a:p>
          <a:p>
            <a:pPr marL="789721" lvl="1" indent="-285750">
              <a:buClr>
                <a:srgbClr val="F36B62"/>
              </a:buClr>
              <a:buFont typeface="Arial" panose="020B0604020202020204" pitchFamily="34" charset="0"/>
              <a:buChar char="•"/>
            </a:pPr>
            <a:endParaRPr lang="en-US" sz="1100" b="1" dirty="0">
              <a:solidFill>
                <a:srgbClr val="4A4A49"/>
              </a:solidFill>
              <a:latin typeface="Montserrat" pitchFamily="2" charset="77"/>
            </a:endParaRPr>
          </a:p>
          <a:p>
            <a:pPr marL="96092" lvl="0" indent="0">
              <a:buClr>
                <a:srgbClr val="F36B62"/>
              </a:buClr>
              <a:buFont typeface="Arial" panose="020B0604020202020204" pitchFamily="34" charset="0"/>
              <a:buNone/>
            </a:pPr>
            <a:r>
              <a:rPr lang="en-US" b="1" dirty="0">
                <a:solidFill>
                  <a:srgbClr val="4A4A49"/>
                </a:solidFill>
                <a:latin typeface="Montserrat" pitchFamily="2" charset="77"/>
              </a:rPr>
              <a:t>(SIP modal for good reason analysis) DAP Loops back to ECR – focusing on strategic economic corridors</a:t>
            </a:r>
          </a:p>
          <a:p>
            <a:pPr marL="267542" lvl="0" indent="-171450">
              <a:buClr>
                <a:srgbClr val="F36B62"/>
              </a:buClr>
              <a:buFont typeface="Arial" panose="020B0604020202020204" pitchFamily="34" charset="0"/>
              <a:buChar char="•"/>
            </a:pPr>
            <a:r>
              <a:rPr lang="en-US" b="0" dirty="0">
                <a:solidFill>
                  <a:srgbClr val="4A4A49"/>
                </a:solidFill>
                <a:latin typeface="Montserrat" pitchFamily="2" charset="77"/>
              </a:rPr>
              <a:t>Aids holistic delivery – how schemes interact, what else is happening, schemes can be designed to take account of each other</a:t>
            </a:r>
          </a:p>
          <a:p>
            <a:pPr marL="267542" lvl="0" indent="-171450">
              <a:buClr>
                <a:srgbClr val="F36B62"/>
              </a:buClr>
              <a:buFont typeface="Arial" panose="020B0604020202020204" pitchFamily="34" charset="0"/>
              <a:buChar char="•"/>
            </a:pPr>
            <a:r>
              <a:rPr lang="en-US" b="0" dirty="0">
                <a:solidFill>
                  <a:srgbClr val="4A4A49"/>
                </a:solidFill>
                <a:latin typeface="Montserrat" pitchFamily="2" charset="77"/>
              </a:rPr>
              <a:t>NH making provision for KCC bus lane during junction upgrade</a:t>
            </a:r>
          </a:p>
          <a:p>
            <a:pPr marL="267542" lvl="0" indent="-171450">
              <a:buClr>
                <a:srgbClr val="F36B62"/>
              </a:buClr>
              <a:buFont typeface="Arial" panose="020B0604020202020204" pitchFamily="34" charset="0"/>
              <a:buChar char="•"/>
            </a:pPr>
            <a:r>
              <a:rPr lang="en-US" b="0" dirty="0">
                <a:solidFill>
                  <a:srgbClr val="4A4A49"/>
                </a:solidFill>
                <a:latin typeface="Montserrat" pitchFamily="2" charset="77"/>
              </a:rPr>
              <a:t>Improving interchange facilities at stations if mass transit and active travel schemes planned in vicinity</a:t>
            </a:r>
            <a:endParaRPr lang="en-GB" b="0" dirty="0"/>
          </a:p>
          <a:p>
            <a:endParaRPr lang="en-GB" b="1" dirty="0"/>
          </a:p>
          <a:p>
            <a:endParaRPr lang="en-GB" b="1" dirty="0"/>
          </a:p>
          <a:p>
            <a:endParaRPr lang="en-GB" b="1" dirty="0"/>
          </a:p>
          <a:p>
            <a:endParaRPr lang="en-GB" b="1" dirty="0"/>
          </a:p>
          <a:p>
            <a:endParaRPr lang="en-GB" b="1" dirty="0"/>
          </a:p>
          <a:p>
            <a:endParaRPr lang="en-GB" b="1" dirty="0"/>
          </a:p>
          <a:p>
            <a:endParaRPr lang="en-GB" b="1" dirty="0"/>
          </a:p>
          <a:p>
            <a:endParaRPr lang="en-GB" b="1" dirty="0"/>
          </a:p>
          <a:p>
            <a:r>
              <a:rPr lang="en-GB" b="1" dirty="0"/>
              <a:t>Strategic prioritisation </a:t>
            </a:r>
            <a:r>
              <a:rPr lang="en-GB" dirty="0"/>
              <a:t>– everything in SIP is a priority</a:t>
            </a:r>
          </a:p>
          <a:p>
            <a:pPr marL="171450" marR="0" lvl="0" indent="-171450" algn="l" defTabSz="81575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£46bn was affordable – in line with historic transport spending – but now in more challenging times, less funding, inflation….</a:t>
            </a:r>
          </a:p>
          <a:p>
            <a:pPr marL="171450" marR="0" lvl="0" indent="-171450" algn="l" defTabSz="81575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Can’t do everything at once</a:t>
            </a:r>
          </a:p>
          <a:p>
            <a:pPr marL="171450" marR="0" lvl="0" indent="-171450" algn="l" defTabSz="81575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Evidence based – using multi-criteria assessment framework from AS – strategic fit, costs, benefits, deliverability </a:t>
            </a:r>
          </a:p>
          <a:p>
            <a:pPr marL="171450" indent="-171450">
              <a:buFont typeface="Arial" panose="020B0604020202020204" pitchFamily="34" charset="0"/>
              <a:buChar char="•"/>
            </a:pPr>
            <a:r>
              <a:rPr lang="en-GB" dirty="0"/>
              <a:t>Know we are going to be asked to prioritise – </a:t>
            </a:r>
            <a:r>
              <a:rPr lang="en-GB" dirty="0" err="1"/>
              <a:t>eg</a:t>
            </a:r>
            <a:r>
              <a:rPr lang="en-GB" dirty="0"/>
              <a:t> RIS</a:t>
            </a:r>
          </a:p>
          <a:p>
            <a:pPr marL="171450" indent="-171450">
              <a:buFont typeface="Arial" panose="020B0604020202020204" pitchFamily="34" charset="0"/>
              <a:buChar char="•"/>
            </a:pPr>
            <a:r>
              <a:rPr lang="en-GB" dirty="0"/>
              <a:t>Modal based at </a:t>
            </a:r>
            <a:r>
              <a:rPr lang="en-GB" dirty="0" err="1"/>
              <a:t>mo</a:t>
            </a:r>
            <a:r>
              <a:rPr lang="en-GB" dirty="0"/>
              <a:t> – what if more holistic</a:t>
            </a:r>
          </a:p>
          <a:p>
            <a:pPr marL="171450" indent="-171450">
              <a:buFont typeface="Arial" panose="020B0604020202020204" pitchFamily="34" charset="0"/>
              <a:buChar char="•"/>
            </a:pPr>
            <a:r>
              <a:rPr lang="en-GB" dirty="0"/>
              <a:t>Funding challenges – what if less funding? (or more?)</a:t>
            </a:r>
          </a:p>
          <a:p>
            <a:pPr marL="171450" indent="-171450">
              <a:buFont typeface="Arial" panose="020B0604020202020204" pitchFamily="34" charset="0"/>
              <a:buChar char="•"/>
            </a:pPr>
            <a:r>
              <a:rPr lang="en-GB" dirty="0"/>
              <a:t>Would the top 10 be the same, or would there be smaller quick wins</a:t>
            </a:r>
          </a:p>
          <a:p>
            <a:pPr marL="171450" indent="-171450">
              <a:buFont typeface="Arial" panose="020B0604020202020204" pitchFamily="34" charset="0"/>
              <a:buChar char="•"/>
            </a:pPr>
            <a:r>
              <a:rPr lang="en-GB" dirty="0"/>
              <a:t>Scenario based approach to help us work through</a:t>
            </a:r>
          </a:p>
          <a:p>
            <a:endParaRPr lang="en-GB" dirty="0"/>
          </a:p>
        </p:txBody>
      </p:sp>
      <p:sp>
        <p:nvSpPr>
          <p:cNvPr id="4" name="Slide Number Placeholder 3"/>
          <p:cNvSpPr>
            <a:spLocks noGrp="1"/>
          </p:cNvSpPr>
          <p:nvPr>
            <p:ph type="sldNum" sz="quarter" idx="10"/>
          </p:nvPr>
        </p:nvSpPr>
        <p:spPr/>
        <p:txBody>
          <a:bodyPr/>
          <a:lstStyle/>
          <a:p>
            <a:pPr marL="0" marR="0" lvl="0" indent="0" algn="r" defTabSz="407879" rtl="0" eaLnBrk="1" fontAlgn="auto" latinLnBrk="0" hangingPunct="1">
              <a:lnSpc>
                <a:spcPct val="100000"/>
              </a:lnSpc>
              <a:spcBef>
                <a:spcPts val="0"/>
              </a:spcBef>
              <a:spcAft>
                <a:spcPts val="0"/>
              </a:spcAft>
              <a:buClrTx/>
              <a:buSzTx/>
              <a:buFontTx/>
              <a:buNone/>
              <a:tabLst/>
              <a:defRPr/>
            </a:pPr>
            <a:fld id="{170CDD79-BAF8-4329-A61C-EA33575E603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7879"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6563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normAutofit fontScale="40000" lnSpcReduction="20000"/>
          </a:bodyPr>
          <a:lstStyle/>
          <a:p>
            <a:pPr algn="l"/>
            <a:r>
              <a:rPr lang="en-GB" b="1" i="0" dirty="0">
                <a:solidFill>
                  <a:srgbClr val="414B6B"/>
                </a:solidFill>
                <a:effectLst/>
                <a:latin typeface="Montserrat" panose="00000500000000000000" pitchFamily="2" charset="0"/>
              </a:rPr>
              <a:t>Sussex Coast</a:t>
            </a:r>
          </a:p>
          <a:p>
            <a:pPr algn="l"/>
            <a:r>
              <a:rPr lang="en-GB" b="0" i="0" dirty="0">
                <a:solidFill>
                  <a:srgbClr val="414B6B"/>
                </a:solidFill>
                <a:effectLst/>
                <a:latin typeface="Montserrat" panose="00000500000000000000" pitchFamily="2" charset="0"/>
              </a:rPr>
              <a:t>This package makes a significant contribution to strengthening east – west connectivity between the two largest conurbations in the south east as well as encouraging increased tourism in the area.</a:t>
            </a:r>
          </a:p>
          <a:p>
            <a:pPr algn="l"/>
            <a:r>
              <a:rPr lang="en-GB" b="1" i="0" dirty="0">
                <a:solidFill>
                  <a:srgbClr val="414B6B"/>
                </a:solidFill>
                <a:effectLst/>
                <a:latin typeface="Montserrat" panose="00000500000000000000" pitchFamily="2" charset="0"/>
              </a:rPr>
              <a:t>Sussex Coast Rail</a:t>
            </a:r>
          </a:p>
          <a:p>
            <a:pPr algn="l"/>
            <a:r>
              <a:rPr lang="en-GB" b="0" i="0" dirty="0">
                <a:solidFill>
                  <a:srgbClr val="414B6B"/>
                </a:solidFill>
                <a:effectLst/>
                <a:latin typeface="Montserrat" panose="00000500000000000000" pitchFamily="2" charset="0"/>
              </a:rPr>
              <a:t>Network Rail has worked with local transport authorities to develop a package of improvements in the West </a:t>
            </a:r>
            <a:r>
              <a:rPr lang="en-GB" b="0" i="0" dirty="0" err="1">
                <a:solidFill>
                  <a:srgbClr val="414B6B"/>
                </a:solidFill>
                <a:effectLst/>
                <a:latin typeface="Montserrat" panose="00000500000000000000" pitchFamily="2" charset="0"/>
              </a:rPr>
              <a:t>Coastway</a:t>
            </a:r>
            <a:r>
              <a:rPr lang="en-GB" b="0" i="0" dirty="0">
                <a:solidFill>
                  <a:srgbClr val="414B6B"/>
                </a:solidFill>
                <a:effectLst/>
                <a:latin typeface="Montserrat" panose="00000500000000000000" pitchFamily="2" charset="0"/>
              </a:rPr>
              <a:t> Strategic Study, formerly Connectivity Modular Strategic Study Plan (CMSP), that deliver faster journeys and more capacity between Brighton and Hove and Southampton.</a:t>
            </a:r>
          </a:p>
          <a:p>
            <a:pPr algn="l"/>
            <a:r>
              <a:rPr lang="en-GB" b="0" i="0" dirty="0">
                <a:solidFill>
                  <a:srgbClr val="414B6B"/>
                </a:solidFill>
                <a:effectLst/>
                <a:latin typeface="Montserrat" panose="00000500000000000000" pitchFamily="2" charset="0"/>
              </a:rPr>
              <a:t>This will support faster inter-urban and </a:t>
            </a:r>
            <a:r>
              <a:rPr lang="en-GB" b="0" i="0" dirty="0" err="1">
                <a:solidFill>
                  <a:srgbClr val="414B6B"/>
                </a:solidFill>
                <a:effectLst/>
                <a:latin typeface="Montserrat" panose="00000500000000000000" pitchFamily="2" charset="0"/>
              </a:rPr>
              <a:t>longdistance</a:t>
            </a:r>
            <a:r>
              <a:rPr lang="en-GB" b="0" i="0" dirty="0">
                <a:solidFill>
                  <a:srgbClr val="414B6B"/>
                </a:solidFill>
                <a:effectLst/>
                <a:latin typeface="Montserrat" panose="00000500000000000000" pitchFamily="2" charset="0"/>
              </a:rPr>
              <a:t> journeys between the south east’s two largest conurbations. The key benefits of this package are: </a:t>
            </a:r>
          </a:p>
          <a:p>
            <a:pPr algn="l">
              <a:buFont typeface="Arial" panose="020B0604020202020204" pitchFamily="34" charset="0"/>
              <a:buChar char="•"/>
            </a:pPr>
            <a:r>
              <a:rPr lang="en-GB" b="0" i="0" dirty="0">
                <a:solidFill>
                  <a:srgbClr val="414B6B"/>
                </a:solidFill>
                <a:effectLst/>
                <a:latin typeface="Montserrat" panose="00000500000000000000" pitchFamily="2" charset="0"/>
              </a:rPr>
              <a:t>Faster journeys between Brighton, Chichester, Portsmouth and Southampton. </a:t>
            </a:r>
          </a:p>
          <a:p>
            <a:pPr algn="l">
              <a:buFont typeface="Arial" panose="020B0604020202020204" pitchFamily="34" charset="0"/>
              <a:buChar char="•"/>
            </a:pPr>
            <a:r>
              <a:rPr lang="en-GB" b="0" i="0" dirty="0">
                <a:solidFill>
                  <a:srgbClr val="414B6B"/>
                </a:solidFill>
                <a:effectLst/>
                <a:latin typeface="Montserrat" panose="00000500000000000000" pitchFamily="2" charset="0"/>
              </a:rPr>
              <a:t>Potentially more frequent, longer-distance services between Brighton, Chichester, Portsmouth, and Southampton.</a:t>
            </a:r>
          </a:p>
          <a:p>
            <a:pPr algn="l">
              <a:buFont typeface="Arial" panose="020B0604020202020204" pitchFamily="34" charset="0"/>
              <a:buChar char="•"/>
            </a:pPr>
            <a:r>
              <a:rPr lang="en-GB" b="0" i="0" dirty="0">
                <a:solidFill>
                  <a:srgbClr val="414B6B"/>
                </a:solidFill>
                <a:effectLst/>
                <a:latin typeface="Montserrat" panose="00000500000000000000" pitchFamily="2" charset="0"/>
              </a:rPr>
              <a:t>Additional capacity between Worthing and Brighton for shorter journeys.</a:t>
            </a:r>
          </a:p>
          <a:p>
            <a:pPr algn="l"/>
            <a:r>
              <a:rPr lang="en-GB" b="0" i="1" dirty="0">
                <a:solidFill>
                  <a:srgbClr val="000000"/>
                </a:solidFill>
                <a:effectLst/>
                <a:latin typeface="Avenir Next World"/>
              </a:rPr>
              <a:t>10,000 additional rail trips each weekday</a:t>
            </a:r>
            <a:endParaRPr lang="en-GB" b="0" i="0" dirty="0">
              <a:solidFill>
                <a:srgbClr val="000000"/>
              </a:solidFill>
              <a:effectLst/>
              <a:latin typeface="Avenir Next World"/>
            </a:endParaRPr>
          </a:p>
          <a:p>
            <a:pPr algn="l"/>
            <a:r>
              <a:rPr lang="en-GB" b="1" i="0" dirty="0">
                <a:solidFill>
                  <a:srgbClr val="414B6B"/>
                </a:solidFill>
                <a:effectLst/>
                <a:latin typeface="Montserrat" panose="00000500000000000000" pitchFamily="2" charset="0"/>
              </a:rPr>
              <a:t>Sussex Coast Mass Transit</a:t>
            </a:r>
          </a:p>
          <a:p>
            <a:pPr algn="l"/>
            <a:r>
              <a:rPr lang="en-GB" b="0" i="0" dirty="0">
                <a:solidFill>
                  <a:srgbClr val="414B6B"/>
                </a:solidFill>
                <a:effectLst/>
                <a:latin typeface="Montserrat" panose="00000500000000000000" pitchFamily="2" charset="0"/>
              </a:rPr>
              <a:t>Brighton and Hove City Council is developing plans for a high-quality public transport system along the Brighton seafront. The details are to be finalised, but the topology of the city lends itself strongly to bus rapid transit (e.g. more frequent “turn up and go” and faster services on dedicated bus lanes and other priority infrastructure).</a:t>
            </a:r>
          </a:p>
          <a:p>
            <a:pPr algn="l"/>
            <a:r>
              <a:rPr lang="en-GB" b="0" i="0" dirty="0">
                <a:solidFill>
                  <a:srgbClr val="414B6B"/>
                </a:solidFill>
                <a:effectLst/>
                <a:latin typeface="Montserrat" panose="00000500000000000000" pitchFamily="2" charset="0"/>
              </a:rPr>
              <a:t>TfSE and its partners have carefully considered whether this system could also serve East and West Sussex. At this stage, extending to East Sussex appears to be more feasible than West Sussex. </a:t>
            </a:r>
          </a:p>
          <a:p>
            <a:pPr algn="l"/>
            <a:r>
              <a:rPr lang="en-GB" b="0" i="0" dirty="0">
                <a:solidFill>
                  <a:srgbClr val="414B6B"/>
                </a:solidFill>
                <a:effectLst/>
                <a:latin typeface="Montserrat" panose="00000500000000000000" pitchFamily="2" charset="0"/>
              </a:rPr>
              <a:t>Additionally, East Sussex is developing proposals for improved public transport services in Eastbourne and Hastings. All these systems could be supported by general improvements to local bus services and strategic mobility hubs, notably at Falmer and Polegate. (options for other hubs are more challenging but should be explored). These hubs will improve access while helping to reduce vehicle traffic in urban areas. </a:t>
            </a:r>
          </a:p>
          <a:p>
            <a:pPr algn="l"/>
            <a:r>
              <a:rPr lang="en-GB" b="0" i="0" dirty="0">
                <a:solidFill>
                  <a:srgbClr val="414B6B"/>
                </a:solidFill>
                <a:effectLst/>
                <a:latin typeface="Montserrat" panose="00000500000000000000" pitchFamily="2" charset="0"/>
              </a:rPr>
              <a:t>It delivers a “world class” mass transit system with significant mode shift from car to bus services and provides an attractive and sustainable option for east – west local journeys along the south east coast. It also reduces carbon and boosts GVA by over £100 million each year by 2050.</a:t>
            </a:r>
          </a:p>
          <a:p>
            <a:pPr algn="l"/>
            <a:r>
              <a:rPr lang="en-GB" b="0" i="1" dirty="0">
                <a:solidFill>
                  <a:srgbClr val="000000"/>
                </a:solidFill>
                <a:effectLst/>
                <a:latin typeface="Avenir Next World"/>
              </a:rPr>
              <a:t>Over 100,000 more mass transit trips each weekday, with 65,000 fewer car trips</a:t>
            </a:r>
            <a:endParaRPr lang="en-GB" b="0" i="0" dirty="0">
              <a:solidFill>
                <a:srgbClr val="000000"/>
              </a:solidFill>
              <a:effectLst/>
              <a:latin typeface="Avenir Next World"/>
            </a:endParaRPr>
          </a:p>
          <a:p>
            <a:pPr algn="l"/>
            <a:r>
              <a:rPr lang="en-GB" b="1" i="0" dirty="0">
                <a:solidFill>
                  <a:srgbClr val="414B6B"/>
                </a:solidFill>
                <a:effectLst/>
                <a:latin typeface="Montserrat" panose="00000500000000000000" pitchFamily="2" charset="0"/>
              </a:rPr>
              <a:t>Sussex Coast Active Travel</a:t>
            </a:r>
          </a:p>
          <a:p>
            <a:pPr algn="l"/>
            <a:r>
              <a:rPr lang="en-GB" b="0" i="0" dirty="0">
                <a:solidFill>
                  <a:srgbClr val="414B6B"/>
                </a:solidFill>
                <a:effectLst/>
                <a:latin typeface="Montserrat" panose="00000500000000000000" pitchFamily="2" charset="0"/>
              </a:rPr>
              <a:t>All three local transport authorities on the Sussex Coast have ambitious plans to reduce congestion and public health outcomes by increasing rates of cycling and walking in their areas. This package aims to help these authorities realise this ambition. </a:t>
            </a:r>
          </a:p>
          <a:p>
            <a:pPr algn="l"/>
            <a:r>
              <a:rPr lang="en-GB" b="0" i="0" dirty="0">
                <a:solidFill>
                  <a:srgbClr val="414B6B"/>
                </a:solidFill>
                <a:effectLst/>
                <a:latin typeface="Montserrat" panose="00000500000000000000" pitchFamily="2" charset="0"/>
              </a:rPr>
              <a:t>Improving the quality and attractiveness of active travel infrastructure will give people greater transport choice and reduce the demand for private vehicle trips on local roads and the strategic highways network, making better use of existing roads and reducing the need for some more expensive highways capacity improvements.</a:t>
            </a:r>
          </a:p>
          <a:p>
            <a:pPr algn="l"/>
            <a:r>
              <a:rPr lang="en-GB" b="0" i="0" dirty="0">
                <a:solidFill>
                  <a:srgbClr val="414B6B"/>
                </a:solidFill>
                <a:effectLst/>
                <a:latin typeface="Montserrat" panose="00000500000000000000" pitchFamily="2" charset="0"/>
              </a:rPr>
              <a:t>Several smaller scale highways interventions are also included to support housing growth along the Sussex Coast. Most of these interventions also include public transport and active travel elements. </a:t>
            </a:r>
          </a:p>
          <a:p>
            <a:pPr algn="l"/>
            <a:r>
              <a:rPr lang="en-GB" b="0" i="0" dirty="0">
                <a:solidFill>
                  <a:srgbClr val="414B6B"/>
                </a:solidFill>
                <a:effectLst/>
                <a:latin typeface="Montserrat" panose="00000500000000000000" pitchFamily="2" charset="0"/>
              </a:rPr>
              <a:t>The key benefits of this package are: </a:t>
            </a:r>
          </a:p>
          <a:p>
            <a:pPr algn="l">
              <a:buFont typeface="Arial" panose="020B0604020202020204" pitchFamily="34" charset="0"/>
              <a:buChar char="•"/>
            </a:pPr>
            <a:r>
              <a:rPr lang="en-GB" b="0" i="0" dirty="0">
                <a:solidFill>
                  <a:srgbClr val="414B6B"/>
                </a:solidFill>
                <a:effectLst/>
                <a:latin typeface="Montserrat" panose="00000500000000000000" pitchFamily="2" charset="0"/>
              </a:rPr>
              <a:t>Material improvements to the urban realm of the Sussex Coast built up area, unlocking active travel and regeneration opportunities, as well as encouraging increased tourism in the area.</a:t>
            </a:r>
          </a:p>
          <a:p>
            <a:pPr algn="l">
              <a:buFont typeface="Arial" panose="020B0604020202020204" pitchFamily="34" charset="0"/>
              <a:buChar char="•"/>
            </a:pPr>
            <a:r>
              <a:rPr lang="en-GB" b="0" i="0" dirty="0">
                <a:solidFill>
                  <a:srgbClr val="414B6B"/>
                </a:solidFill>
                <a:effectLst/>
                <a:latin typeface="Montserrat" panose="00000500000000000000" pitchFamily="2" charset="0"/>
              </a:rPr>
              <a:t>Improvements in air quality in urban areas. </a:t>
            </a:r>
          </a:p>
          <a:p>
            <a:pPr algn="l">
              <a:buFont typeface="Arial" panose="020B0604020202020204" pitchFamily="34" charset="0"/>
              <a:buChar char="•"/>
            </a:pPr>
            <a:r>
              <a:rPr lang="en-GB" b="0" i="0" dirty="0">
                <a:solidFill>
                  <a:srgbClr val="414B6B"/>
                </a:solidFill>
                <a:effectLst/>
                <a:latin typeface="Montserrat" panose="00000500000000000000" pitchFamily="2" charset="0"/>
              </a:rPr>
              <a:t>Significant potential mode shift from car to active travel, with associated health and wellbeing and road space efficiency benefits.</a:t>
            </a:r>
          </a:p>
          <a:p>
            <a:pPr algn="l"/>
            <a:r>
              <a:rPr lang="en-GB" b="0" i="1" dirty="0">
                <a:solidFill>
                  <a:srgbClr val="000000"/>
                </a:solidFill>
                <a:effectLst/>
                <a:latin typeface="Avenir Next World"/>
              </a:rPr>
              <a:t>5,000 tonnes less CO2 equivalent emitted a year</a:t>
            </a:r>
            <a:endParaRPr lang="en-GB" b="0" i="0" dirty="0">
              <a:solidFill>
                <a:srgbClr val="000000"/>
              </a:solidFill>
              <a:effectLst/>
              <a:latin typeface="Avenir Next World"/>
            </a:endParaRPr>
          </a:p>
          <a:p>
            <a:pPr algn="l"/>
            <a:r>
              <a:rPr lang="en-GB" b="1" i="0" dirty="0">
                <a:solidFill>
                  <a:srgbClr val="414B6B"/>
                </a:solidFill>
                <a:effectLst/>
                <a:latin typeface="Montserrat" panose="00000500000000000000" pitchFamily="2" charset="0"/>
              </a:rPr>
              <a:t>Solent and Sussex Coast Highways</a:t>
            </a:r>
          </a:p>
          <a:p>
            <a:pPr algn="l"/>
            <a:r>
              <a:rPr lang="en-GB" b="0" i="0" dirty="0">
                <a:solidFill>
                  <a:srgbClr val="414B6B"/>
                </a:solidFill>
                <a:effectLst/>
                <a:latin typeface="Montserrat" panose="00000500000000000000" pitchFamily="2" charset="0"/>
              </a:rPr>
              <a:t>Targeted, integrated interventions to deliver high quality east – west connections for freight, private and mass transit vehicles (notably, buses) that de-conflict local and longer-distance traffic, with the greatest benefit when supporting and supported by public transport improvements. </a:t>
            </a:r>
          </a:p>
          <a:p>
            <a:pPr algn="l"/>
            <a:r>
              <a:rPr lang="en-GB" b="0" i="0" dirty="0">
                <a:solidFill>
                  <a:srgbClr val="414B6B"/>
                </a:solidFill>
                <a:effectLst/>
                <a:latin typeface="Montserrat" panose="00000500000000000000" pitchFamily="2" charset="0"/>
              </a:rPr>
              <a:t>Interventions that deliver safer highways, notably in urban areas, and support access to international gateways, regeneration and growth areas, and placemaking (e.g. unlocking public spaces) are featured. </a:t>
            </a:r>
          </a:p>
          <a:p>
            <a:pPr algn="l"/>
            <a:r>
              <a:rPr lang="en-GB" b="0" i="0" dirty="0">
                <a:solidFill>
                  <a:srgbClr val="414B6B"/>
                </a:solidFill>
                <a:effectLst/>
                <a:latin typeface="Montserrat" panose="00000500000000000000" pitchFamily="2" charset="0"/>
              </a:rPr>
              <a:t>This package has been refined to minimise carbon emissions and the impact of these interventions on the wider environment. </a:t>
            </a:r>
          </a:p>
          <a:p>
            <a:pPr algn="l"/>
            <a:r>
              <a:rPr lang="en-GB" b="0" i="0" dirty="0">
                <a:solidFill>
                  <a:srgbClr val="414B6B"/>
                </a:solidFill>
                <a:effectLst/>
                <a:latin typeface="Montserrat" panose="00000500000000000000" pitchFamily="2" charset="0"/>
              </a:rPr>
              <a:t>The interventions aim to deliver modest improvements to the Strategic Road Network that focus on segregating strategic and regional traffic rather than materially lifting capacity along the whole corridor. </a:t>
            </a:r>
          </a:p>
          <a:p>
            <a:pPr algn="l"/>
            <a:r>
              <a:rPr lang="en-GB" b="0" i="0" dirty="0">
                <a:solidFill>
                  <a:srgbClr val="414B6B"/>
                </a:solidFill>
                <a:effectLst/>
                <a:latin typeface="Montserrat" panose="00000500000000000000" pitchFamily="2" charset="0"/>
              </a:rPr>
              <a:t>Further mitigation will be needed as these schemes are developed. They will also be complemented by the global policy interventions discussed above, which will accelerate the decarbonisation of road vehicles and mitigate the adverse impacts of this package.</a:t>
            </a:r>
          </a:p>
          <a:p>
            <a:pPr algn="l"/>
            <a:r>
              <a:rPr lang="en-GB" b="0" i="1" dirty="0">
                <a:solidFill>
                  <a:srgbClr val="000000"/>
                </a:solidFill>
                <a:effectLst/>
                <a:latin typeface="Avenir Next World"/>
              </a:rPr>
              <a:t>A better designed highway network will deliver improved air quality in urban areas and reduce the impact of road traffic on the South Downs National Park</a:t>
            </a:r>
            <a:endParaRPr lang="en-GB" b="0" i="0" dirty="0">
              <a:solidFill>
                <a:srgbClr val="000000"/>
              </a:solidFill>
              <a:effectLst/>
              <a:latin typeface="Avenir Next World"/>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07879" rtl="0" eaLnBrk="1" fontAlgn="auto" latinLnBrk="0" hangingPunct="1">
              <a:lnSpc>
                <a:spcPct val="100000"/>
              </a:lnSpc>
              <a:spcBef>
                <a:spcPts val="0"/>
              </a:spcBef>
              <a:spcAft>
                <a:spcPts val="0"/>
              </a:spcAft>
              <a:buClrTx/>
              <a:buSzTx/>
              <a:buFontTx/>
              <a:buNone/>
              <a:tabLst/>
              <a:defRPr/>
            </a:pPr>
            <a:fld id="{170CDD79-BAF8-4329-A61C-EA33575E603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7879"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0197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GB" dirty="0"/>
              <a:t>Fly in box</a:t>
            </a:r>
          </a:p>
        </p:txBody>
      </p:sp>
      <p:sp>
        <p:nvSpPr>
          <p:cNvPr id="4" name="Slide Number Placeholder 3"/>
          <p:cNvSpPr>
            <a:spLocks noGrp="1"/>
          </p:cNvSpPr>
          <p:nvPr>
            <p:ph type="sldNum" sz="quarter" idx="5"/>
          </p:nvPr>
        </p:nvSpPr>
        <p:spPr/>
        <p:txBody>
          <a:bodyPr/>
          <a:lstStyle/>
          <a:p>
            <a:pPr marL="0" marR="0" lvl="0" indent="0" algn="r" defTabSz="407879" rtl="0" eaLnBrk="1" fontAlgn="auto" latinLnBrk="0" hangingPunct="1">
              <a:lnSpc>
                <a:spcPct val="100000"/>
              </a:lnSpc>
              <a:spcBef>
                <a:spcPts val="0"/>
              </a:spcBef>
              <a:spcAft>
                <a:spcPts val="0"/>
              </a:spcAft>
              <a:buClrTx/>
              <a:buSzTx/>
              <a:buFontTx/>
              <a:buNone/>
              <a:tabLst/>
              <a:defRPr/>
            </a:pPr>
            <a:fld id="{170CDD79-BAF8-4329-A61C-EA33575E603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7879"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2506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p:txBody>
          <a:bodyPr>
            <a:normAutofit/>
          </a:bodyPr>
          <a:lstStyle/>
          <a:p>
            <a:pPr marL="0" indent="0" defTabSz="622139">
              <a:lnSpc>
                <a:spcPct val="120000"/>
              </a:lnSpc>
              <a:spcBef>
                <a:spcPts val="450"/>
              </a:spcBef>
              <a:buClr>
                <a:srgbClr val="1C2F52"/>
              </a:buClr>
              <a:buNone/>
              <a:defRPr/>
            </a:pPr>
            <a:r>
              <a:rPr lang="en-GB" sz="1100" b="1" dirty="0">
                <a:latin typeface="Montserrat" panose="00000500000000000000" pitchFamily="2" charset="0"/>
              </a:rPr>
              <a:t>Department for Transport: </a:t>
            </a:r>
            <a:r>
              <a:rPr lang="en-GB" sz="1100" dirty="0">
                <a:latin typeface="Montserrat" panose="00000500000000000000" pitchFamily="2" charset="0"/>
              </a:rPr>
              <a:t>Business plan guidance requires sub-national transport bodies to provide advice to Ministers on the prioritisation of transport investment across their geographies</a:t>
            </a:r>
          </a:p>
          <a:p>
            <a:pPr marL="0" indent="0" defTabSz="622139">
              <a:lnSpc>
                <a:spcPct val="120000"/>
              </a:lnSpc>
              <a:spcBef>
                <a:spcPts val="450"/>
              </a:spcBef>
              <a:buClr>
                <a:srgbClr val="1C2F52"/>
              </a:buClr>
              <a:buNone/>
              <a:defRPr/>
            </a:pPr>
            <a:r>
              <a:rPr lang="en-GB" sz="1100" b="1" dirty="0">
                <a:latin typeface="Montserrat" panose="00000500000000000000" pitchFamily="2" charset="0"/>
              </a:rPr>
              <a:t>Transport for the South East: </a:t>
            </a:r>
            <a:r>
              <a:rPr lang="en-GB" sz="1100" dirty="0">
                <a:latin typeface="Montserrat" panose="00000500000000000000" pitchFamily="2" charset="0"/>
              </a:rPr>
              <a:t>took the decision to develop a Strategic Prioritisation Framework (“framework”) and supporting analytical tool to inform three types of decisions with respect to prioritisation</a:t>
            </a:r>
          </a:p>
          <a:p>
            <a:pPr marL="342900" indent="-342900" defTabSz="622139">
              <a:lnSpc>
                <a:spcPct val="120000"/>
              </a:lnSpc>
              <a:spcBef>
                <a:spcPts val="450"/>
              </a:spcBef>
              <a:buClr>
                <a:schemeClr val="accent1"/>
              </a:buClr>
              <a:buFont typeface="+mj-lt"/>
              <a:buAutoNum type="arabicPeriod"/>
              <a:defRPr/>
            </a:pPr>
            <a:r>
              <a:rPr lang="en-US" sz="1100" dirty="0">
                <a:latin typeface="Montserrat" panose="00000500000000000000" pitchFamily="2" charset="0"/>
              </a:rPr>
              <a:t>Deciding what to focus revenue </a:t>
            </a:r>
            <a:r>
              <a:rPr lang="en-US" sz="1100" b="1" dirty="0">
                <a:latin typeface="Montserrat" panose="00000500000000000000" pitchFamily="2" charset="0"/>
              </a:rPr>
              <a:t>study</a:t>
            </a:r>
            <a:r>
              <a:rPr lang="en-US" sz="1100" dirty="0">
                <a:latin typeface="Montserrat" panose="00000500000000000000" pitchFamily="2" charset="0"/>
              </a:rPr>
              <a:t> money for early-stage scheme development on </a:t>
            </a:r>
          </a:p>
          <a:p>
            <a:pPr marL="342900" indent="-342900" defTabSz="622139">
              <a:lnSpc>
                <a:spcPct val="120000"/>
              </a:lnSpc>
              <a:spcBef>
                <a:spcPts val="450"/>
              </a:spcBef>
              <a:buClr>
                <a:schemeClr val="accent1"/>
              </a:buClr>
              <a:buFont typeface="+mj-lt"/>
              <a:buAutoNum type="arabicPeriod"/>
              <a:defRPr/>
            </a:pPr>
            <a:r>
              <a:rPr lang="en-US" sz="1100" dirty="0">
                <a:latin typeface="Montserrat" panose="00000500000000000000" pitchFamily="2" charset="0"/>
              </a:rPr>
              <a:t>Defining the timing and relative priority for interventions that require further </a:t>
            </a:r>
            <a:r>
              <a:rPr lang="en-US" sz="1100" b="1" dirty="0">
                <a:latin typeface="Montserrat" panose="00000500000000000000" pitchFamily="2" charset="0"/>
              </a:rPr>
              <a:t>development</a:t>
            </a:r>
          </a:p>
          <a:p>
            <a:pPr marL="342900" indent="-342900" defTabSz="622139">
              <a:lnSpc>
                <a:spcPct val="120000"/>
              </a:lnSpc>
              <a:spcBef>
                <a:spcPts val="450"/>
              </a:spcBef>
              <a:buClr>
                <a:schemeClr val="accent1"/>
              </a:buClr>
              <a:buFont typeface="+mj-lt"/>
              <a:buAutoNum type="arabicPeriod"/>
              <a:defRPr/>
            </a:pPr>
            <a:r>
              <a:rPr lang="en-US" sz="1100" dirty="0">
                <a:latin typeface="Montserrat" panose="00000500000000000000" pitchFamily="2" charset="0"/>
              </a:rPr>
              <a:t>Defining the timing and relative priority to </a:t>
            </a:r>
            <a:r>
              <a:rPr lang="en-US" sz="1100" b="1" dirty="0">
                <a:latin typeface="Montserrat" panose="00000500000000000000" pitchFamily="2" charset="0"/>
              </a:rPr>
              <a:t>deliver </a:t>
            </a:r>
            <a:r>
              <a:rPr lang="en-US" sz="1100" dirty="0">
                <a:latin typeface="Montserrat" panose="00000500000000000000" pitchFamily="2" charset="0"/>
              </a:rPr>
              <a:t>interventions</a:t>
            </a:r>
          </a:p>
          <a:p>
            <a:pPr marL="0" indent="0" defTabSz="622139">
              <a:lnSpc>
                <a:spcPct val="120000"/>
              </a:lnSpc>
              <a:spcBef>
                <a:spcPts val="450"/>
              </a:spcBef>
              <a:buClr>
                <a:srgbClr val="1C2F52"/>
              </a:buClr>
              <a:buNone/>
              <a:defRPr/>
            </a:pPr>
            <a:r>
              <a:rPr lang="en-US" sz="1100" dirty="0">
                <a:latin typeface="Montserrat" panose="00000500000000000000" pitchFamily="2" charset="0"/>
              </a:rPr>
              <a:t>The framework has been developed through engagement with the Transport Strategy Working Group, Senior Officer Group and Partnership Board</a:t>
            </a:r>
          </a:p>
          <a:p>
            <a:endParaRPr lang="en-GB" dirty="0"/>
          </a:p>
        </p:txBody>
      </p:sp>
      <p:sp>
        <p:nvSpPr>
          <p:cNvPr id="4" name="Slide Number Placeholder 3"/>
          <p:cNvSpPr>
            <a:spLocks noGrp="1"/>
          </p:cNvSpPr>
          <p:nvPr>
            <p:ph type="sldNum" sz="quarter" idx="10"/>
          </p:nvPr>
        </p:nvSpPr>
        <p:spPr/>
        <p:txBody>
          <a:bodyPr/>
          <a:lstStyle/>
          <a:p>
            <a:pPr marL="0" marR="0" lvl="0" indent="0" algn="r" defTabSz="407879" rtl="0" eaLnBrk="1" fontAlgn="auto" latinLnBrk="0" hangingPunct="1">
              <a:lnSpc>
                <a:spcPct val="100000"/>
              </a:lnSpc>
              <a:spcBef>
                <a:spcPts val="0"/>
              </a:spcBef>
              <a:spcAft>
                <a:spcPts val="0"/>
              </a:spcAft>
              <a:buClrTx/>
              <a:buSzTx/>
              <a:buFontTx/>
              <a:buNone/>
              <a:tabLst/>
              <a:defRPr/>
            </a:pPr>
            <a:fld id="{170CDD79-BAF8-4329-A61C-EA33575E603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7879"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2190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p:txBody>
          <a:bodyPr>
            <a:normAutofit/>
          </a:bodyPr>
          <a:lstStyle/>
          <a:p>
            <a:pPr lvl="0">
              <a:lnSpc>
                <a:spcPct val="100000"/>
              </a:lnSpc>
              <a:spcAft>
                <a:spcPts val="0"/>
              </a:spcAft>
            </a:pPr>
            <a:r>
              <a:rPr lang="en-US" sz="1100" b="1" i="0" dirty="0">
                <a:latin typeface="Montserrat" panose="00000500000000000000" pitchFamily="2" charset="0"/>
              </a:rPr>
              <a:t>Be evidenced</a:t>
            </a:r>
            <a:endParaRPr lang="en-US" sz="1100" i="0" dirty="0">
              <a:latin typeface="Montserrat" panose="00000500000000000000" pitchFamily="2" charset="0"/>
            </a:endParaRPr>
          </a:p>
          <a:p>
            <a:pPr lvl="0">
              <a:lnSpc>
                <a:spcPct val="100000"/>
              </a:lnSpc>
              <a:spcAft>
                <a:spcPts val="0"/>
              </a:spcAft>
            </a:pPr>
            <a:endParaRPr lang="en-US" sz="1100" i="0" dirty="0">
              <a:latin typeface="Montserrat" panose="00000500000000000000" pitchFamily="2" charset="0"/>
            </a:endParaRPr>
          </a:p>
          <a:p>
            <a:pPr lvl="0">
              <a:lnSpc>
                <a:spcPct val="100000"/>
              </a:lnSpc>
              <a:spcAft>
                <a:spcPts val="0"/>
              </a:spcAft>
            </a:pPr>
            <a:r>
              <a:rPr lang="en-US" sz="1100" i="0" dirty="0">
                <a:latin typeface="Montserrat" panose="00000500000000000000" pitchFamily="2" charset="0"/>
              </a:rPr>
              <a:t>The framework should make best use of available evidence that is consistent</a:t>
            </a:r>
            <a:endParaRPr lang="en-GB" sz="1100" i="0" dirty="0">
              <a:latin typeface="Montserrat" panose="00000500000000000000" pitchFamily="2" charset="0"/>
            </a:endParaRPr>
          </a:p>
          <a:p>
            <a:pPr lvl="0">
              <a:lnSpc>
                <a:spcPct val="100000"/>
              </a:lnSpc>
              <a:spcAft>
                <a:spcPts val="0"/>
              </a:spcAft>
            </a:pPr>
            <a:r>
              <a:rPr lang="en-US" sz="1100" b="1" i="0" dirty="0">
                <a:latin typeface="Montserrat" panose="00000500000000000000" pitchFamily="2" charset="0"/>
              </a:rPr>
              <a:t>Support decisions        </a:t>
            </a:r>
          </a:p>
          <a:p>
            <a:pPr lvl="0">
              <a:lnSpc>
                <a:spcPct val="100000"/>
              </a:lnSpc>
              <a:spcAft>
                <a:spcPts val="0"/>
              </a:spcAft>
            </a:pPr>
            <a:endParaRPr lang="en-US" sz="1100" i="0" dirty="0">
              <a:latin typeface="Montserrat" panose="00000500000000000000" pitchFamily="2" charset="0"/>
            </a:endParaRPr>
          </a:p>
          <a:p>
            <a:pPr lvl="0">
              <a:lnSpc>
                <a:spcPct val="100000"/>
              </a:lnSpc>
              <a:spcAft>
                <a:spcPts val="0"/>
              </a:spcAft>
            </a:pPr>
            <a:r>
              <a:rPr lang="en-US" sz="1100" i="0" dirty="0">
                <a:latin typeface="Montserrat" panose="00000500000000000000" pitchFamily="2" charset="0"/>
              </a:rPr>
              <a:t>The framework should support decision-makers but does not make decisions </a:t>
            </a:r>
            <a:endParaRPr lang="en-GB" sz="1100" i="0" dirty="0">
              <a:latin typeface="Montserrat" panose="00000500000000000000" pitchFamily="2" charset="0"/>
            </a:endParaRPr>
          </a:p>
          <a:p>
            <a:pPr lvl="0">
              <a:lnSpc>
                <a:spcPct val="100000"/>
              </a:lnSpc>
              <a:spcAft>
                <a:spcPts val="0"/>
              </a:spcAft>
            </a:pPr>
            <a:r>
              <a:rPr lang="en-US" sz="1100" b="1" i="0" dirty="0">
                <a:latin typeface="Montserrat" panose="00000500000000000000" pitchFamily="2" charset="0"/>
              </a:rPr>
              <a:t>Resource efficient </a:t>
            </a:r>
          </a:p>
          <a:p>
            <a:pPr lvl="0">
              <a:lnSpc>
                <a:spcPct val="100000"/>
              </a:lnSpc>
              <a:spcAft>
                <a:spcPts val="0"/>
              </a:spcAft>
            </a:pPr>
            <a:endParaRPr lang="en-US" sz="1100" i="0" dirty="0">
              <a:latin typeface="Montserrat" panose="00000500000000000000" pitchFamily="2" charset="0"/>
            </a:endParaRPr>
          </a:p>
          <a:p>
            <a:pPr lvl="0">
              <a:lnSpc>
                <a:spcPct val="100000"/>
              </a:lnSpc>
              <a:spcAft>
                <a:spcPts val="0"/>
              </a:spcAft>
            </a:pPr>
            <a:r>
              <a:rPr lang="en-US" sz="1100" i="0" dirty="0">
                <a:latin typeface="Montserrat" panose="00000500000000000000" pitchFamily="2" charset="0"/>
              </a:rPr>
              <a:t>The framework should not re-</a:t>
            </a:r>
            <a:r>
              <a:rPr lang="en-US" sz="1100" i="0" dirty="0" err="1">
                <a:latin typeface="Montserrat" panose="00000500000000000000" pitchFamily="2" charset="0"/>
              </a:rPr>
              <a:t>analyse</a:t>
            </a:r>
            <a:r>
              <a:rPr lang="en-US" sz="1100" i="0" dirty="0">
                <a:latin typeface="Montserrat" panose="00000500000000000000" pitchFamily="2" charset="0"/>
              </a:rPr>
              <a:t> schemes in the Strategic Investment Plan, but carry forward analysis</a:t>
            </a:r>
            <a:endParaRPr lang="en-GB" sz="1100" i="0" dirty="0">
              <a:latin typeface="Montserrat" panose="00000500000000000000" pitchFamily="2" charset="0"/>
            </a:endParaRPr>
          </a:p>
          <a:p>
            <a:pPr lvl="0">
              <a:lnSpc>
                <a:spcPct val="100000"/>
              </a:lnSpc>
              <a:spcAft>
                <a:spcPts val="0"/>
              </a:spcAft>
            </a:pPr>
            <a:r>
              <a:rPr lang="en-US" sz="1100" b="1" i="0" dirty="0">
                <a:latin typeface="Montserrat" panose="00000500000000000000" pitchFamily="2" charset="0"/>
              </a:rPr>
              <a:t>Manage uncertainty </a:t>
            </a:r>
          </a:p>
          <a:p>
            <a:pPr lvl="0">
              <a:lnSpc>
                <a:spcPct val="100000"/>
              </a:lnSpc>
              <a:spcAft>
                <a:spcPts val="0"/>
              </a:spcAft>
            </a:pPr>
            <a:endParaRPr lang="en-US" sz="1100" i="0" dirty="0">
              <a:latin typeface="Montserrat" panose="00000500000000000000" pitchFamily="2" charset="0"/>
            </a:endParaRPr>
          </a:p>
          <a:p>
            <a:pPr lvl="0">
              <a:lnSpc>
                <a:spcPct val="100000"/>
              </a:lnSpc>
              <a:spcAft>
                <a:spcPts val="0"/>
              </a:spcAft>
            </a:pPr>
            <a:r>
              <a:rPr lang="en-US" sz="1100" i="0" dirty="0">
                <a:latin typeface="Montserrat" panose="00000500000000000000" pitchFamily="2" charset="0"/>
              </a:rPr>
              <a:t>The framework should aid TfSE and partners in navigating an uncertain funding environment </a:t>
            </a:r>
            <a:endParaRPr lang="en-GB" sz="1100" i="0" dirty="0">
              <a:latin typeface="Montserrat" panose="00000500000000000000" pitchFamily="2"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407879" rtl="0" eaLnBrk="1" fontAlgn="auto" latinLnBrk="0" hangingPunct="1">
              <a:lnSpc>
                <a:spcPct val="100000"/>
              </a:lnSpc>
              <a:spcBef>
                <a:spcPts val="0"/>
              </a:spcBef>
              <a:spcAft>
                <a:spcPts val="0"/>
              </a:spcAft>
              <a:buClrTx/>
              <a:buSzTx/>
              <a:buFontTx/>
              <a:buNone/>
              <a:tabLst/>
              <a:defRPr/>
            </a:pPr>
            <a:fld id="{170CDD79-BAF8-4329-A61C-EA33575E603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7879"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8002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p:txBody>
          <a:bodyPr>
            <a:normAutofit lnSpcReduction="10000"/>
          </a:bodyPr>
          <a:lstStyle/>
          <a:p>
            <a:pPr marL="0" indent="0" defTabSz="622139">
              <a:lnSpc>
                <a:spcPct val="100000"/>
              </a:lnSpc>
              <a:spcBef>
                <a:spcPts val="450"/>
              </a:spcBef>
              <a:buClr>
                <a:srgbClr val="1C2F52"/>
              </a:buClr>
              <a:buNone/>
              <a:defRPr/>
            </a:pPr>
            <a:r>
              <a:rPr lang="en-GB" sz="1100" dirty="0">
                <a:latin typeface="Montserrat" panose="00000500000000000000" pitchFamily="2" charset="0"/>
              </a:rPr>
              <a:t>The framework can support prioritisation using a tool that can consider a number of different scored criteria or wider scenarios (e.g. funding envelopes) </a:t>
            </a:r>
          </a:p>
          <a:p>
            <a:pPr marL="0" indent="0" defTabSz="622139">
              <a:lnSpc>
                <a:spcPct val="100000"/>
              </a:lnSpc>
              <a:spcBef>
                <a:spcPts val="450"/>
              </a:spcBef>
              <a:buClr>
                <a:srgbClr val="1C2F52"/>
              </a:buClr>
              <a:buNone/>
              <a:defRPr/>
            </a:pPr>
            <a:r>
              <a:rPr lang="en-GB" sz="1100" dirty="0">
                <a:latin typeface="Montserrat" panose="00000500000000000000" pitchFamily="2" charset="0"/>
              </a:rPr>
              <a:t>The framework sorts interventions into five-year windows identifying whether the intervention will be studied, developed or delivered (or a combination thereof) in each window</a:t>
            </a:r>
          </a:p>
          <a:p>
            <a:pPr marL="0" indent="0" defTabSz="622139">
              <a:lnSpc>
                <a:spcPct val="100000"/>
              </a:lnSpc>
              <a:spcBef>
                <a:spcPts val="450"/>
              </a:spcBef>
              <a:buClr>
                <a:srgbClr val="1C2F52"/>
              </a:buClr>
              <a:buNone/>
              <a:defRPr/>
            </a:pPr>
            <a:r>
              <a:rPr lang="en-GB" sz="1100" dirty="0">
                <a:latin typeface="Montserrat" panose="00000500000000000000" pitchFamily="2" charset="0"/>
              </a:rPr>
              <a:t>It can produce prioritised lists or ‘action plans’ that can inform decision-making and guide action from today to 2050 in five-year increments under different constraints or scenarios</a:t>
            </a:r>
          </a:p>
          <a:p>
            <a:endParaRPr lang="en-GB" dirty="0"/>
          </a:p>
          <a:p>
            <a:pPr lvl="0"/>
            <a:r>
              <a:rPr lang="en-US" sz="1100" b="1" dirty="0">
                <a:latin typeface="Montserrat" panose="00000500000000000000" pitchFamily="2" charset="0"/>
              </a:rPr>
              <a:t>1) </a:t>
            </a:r>
            <a:r>
              <a:rPr lang="en-US" sz="1100" b="1" dirty="0" err="1">
                <a:latin typeface="Montserrat" panose="00000500000000000000" pitchFamily="2" charset="0"/>
              </a:rPr>
              <a:t>Organise</a:t>
            </a:r>
            <a:r>
              <a:rPr lang="en-US" sz="1100" b="1" dirty="0">
                <a:latin typeface="Montserrat" panose="00000500000000000000" pitchFamily="2" charset="0"/>
              </a:rPr>
              <a:t> </a:t>
            </a:r>
          </a:p>
          <a:p>
            <a:pPr lvl="0"/>
            <a:r>
              <a:rPr lang="en-US" sz="1100" dirty="0">
                <a:latin typeface="Montserrat" panose="00000500000000000000" pitchFamily="2" charset="0"/>
              </a:rPr>
              <a:t>Define each intervention based on its current stream (study, develop, deliver)</a:t>
            </a:r>
            <a:endParaRPr lang="en-GB" sz="1100" dirty="0">
              <a:latin typeface="Montserrat" panose="00000500000000000000" pitchFamily="2" charset="0"/>
            </a:endParaRPr>
          </a:p>
          <a:p>
            <a:pPr lvl="0"/>
            <a:r>
              <a:rPr lang="en-US" sz="1100" b="1" dirty="0">
                <a:latin typeface="Montserrat" panose="00000500000000000000" pitchFamily="2" charset="0"/>
              </a:rPr>
              <a:t>(2) Score</a:t>
            </a:r>
          </a:p>
          <a:p>
            <a:pPr lvl="0"/>
            <a:r>
              <a:rPr lang="en-US" sz="1100" dirty="0">
                <a:latin typeface="Montserrat" panose="00000500000000000000" pitchFamily="2" charset="0"/>
              </a:rPr>
              <a:t>Assemble evidence and score on impacts (e.g. areas of benefit and value for money) and requirements (e.g. affordability and deliverability)</a:t>
            </a:r>
            <a:endParaRPr lang="en-GB" sz="1100" dirty="0">
              <a:latin typeface="Montserrat" panose="00000500000000000000" pitchFamily="2" charset="0"/>
            </a:endParaRPr>
          </a:p>
          <a:p>
            <a:pPr lvl="0"/>
            <a:r>
              <a:rPr lang="en-US" sz="1100" b="1" dirty="0">
                <a:latin typeface="Montserrat" panose="00000500000000000000" pitchFamily="2" charset="0"/>
              </a:rPr>
              <a:t>(3) Evaluate</a:t>
            </a:r>
          </a:p>
          <a:p>
            <a:pPr lvl="0"/>
            <a:r>
              <a:rPr lang="en-US" sz="1100" b="0" dirty="0">
                <a:latin typeface="Montserrat" panose="00000500000000000000" pitchFamily="2" charset="0"/>
              </a:rPr>
              <a:t>Define which interventions will be identified for potential study, development, or delivery based on their scores and the criteria constraints</a:t>
            </a:r>
            <a:endParaRPr lang="en-GB" sz="1100" dirty="0">
              <a:latin typeface="Montserrat" panose="00000500000000000000" pitchFamily="2" charset="0"/>
            </a:endParaRPr>
          </a:p>
          <a:p>
            <a:pPr lvl="0"/>
            <a:r>
              <a:rPr lang="en-US" sz="1100" b="1" dirty="0">
                <a:latin typeface="Montserrat" panose="00000500000000000000" pitchFamily="2" charset="0"/>
              </a:rPr>
              <a:t>(4) </a:t>
            </a:r>
            <a:r>
              <a:rPr lang="en-US" sz="1100" b="1" dirty="0" err="1">
                <a:latin typeface="Montserrat" panose="00000500000000000000" pitchFamily="2" charset="0"/>
              </a:rPr>
              <a:t>Finalise</a:t>
            </a:r>
            <a:r>
              <a:rPr lang="en-US" sz="1100" b="1" dirty="0">
                <a:latin typeface="Montserrat" panose="00000500000000000000" pitchFamily="2" charset="0"/>
              </a:rPr>
              <a:t> Action Plans</a:t>
            </a:r>
          </a:p>
          <a:p>
            <a:pPr lvl="0"/>
            <a:r>
              <a:rPr lang="en-US" sz="1100" b="1" dirty="0">
                <a:latin typeface="Montserrat" panose="00000500000000000000" pitchFamily="2" charset="0"/>
              </a:rPr>
              <a:t> </a:t>
            </a:r>
            <a:r>
              <a:rPr lang="en-US" sz="1100" b="0" dirty="0" err="1">
                <a:latin typeface="Montserrat" panose="00000500000000000000" pitchFamily="2" charset="0"/>
              </a:rPr>
              <a:t>F</a:t>
            </a:r>
            <a:r>
              <a:rPr lang="en-US" sz="1100" dirty="0" err="1">
                <a:latin typeface="Montserrat" panose="00000500000000000000" pitchFamily="2" charset="0"/>
              </a:rPr>
              <a:t>inalise</a:t>
            </a:r>
            <a:r>
              <a:rPr lang="en-US" sz="1100" dirty="0">
                <a:latin typeface="Montserrat" panose="00000500000000000000" pitchFamily="2" charset="0"/>
              </a:rPr>
              <a:t> the allocation of schemes to the action plan after initial feedback </a:t>
            </a:r>
            <a:endParaRPr lang="en-GB" sz="1100" dirty="0">
              <a:latin typeface="Montserrat" panose="00000500000000000000" pitchFamily="2" charset="0"/>
            </a:endParaRP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407879" rtl="0" eaLnBrk="1" fontAlgn="auto" latinLnBrk="0" hangingPunct="1">
              <a:lnSpc>
                <a:spcPct val="100000"/>
              </a:lnSpc>
              <a:spcBef>
                <a:spcPts val="0"/>
              </a:spcBef>
              <a:spcAft>
                <a:spcPts val="0"/>
              </a:spcAft>
              <a:buClrTx/>
              <a:buSzTx/>
              <a:buFontTx/>
              <a:buNone/>
              <a:tabLst/>
              <a:defRPr/>
            </a:pPr>
            <a:fld id="{170CDD79-BAF8-4329-A61C-EA33575E603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7879"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1592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pPr marL="0" marR="0" lvl="0" indent="0" algn="l" defTabSz="815756" rtl="0" eaLnBrk="1" fontAlgn="auto" latinLnBrk="0" hangingPunct="1">
              <a:lnSpc>
                <a:spcPct val="100000"/>
              </a:lnSpc>
              <a:spcBef>
                <a:spcPts val="0"/>
              </a:spcBef>
              <a:spcAft>
                <a:spcPts val="0"/>
              </a:spcAft>
              <a:buClrTx/>
              <a:buSzTx/>
              <a:buFontTx/>
              <a:buNone/>
              <a:tabLst/>
              <a:defRPr/>
            </a:pPr>
            <a:r>
              <a:rPr lang="en-US" sz="800" i="1" dirty="0">
                <a:latin typeface="Montserrat" panose="00000500000000000000" pitchFamily="2" charset="0"/>
              </a:rPr>
              <a:t>Moderate increase in funds, funding is predictable (+2% per year)</a:t>
            </a:r>
            <a:endParaRPr lang="en-GB" sz="800" i="1" dirty="0">
              <a:latin typeface="Montserrat" panose="00000500000000000000" pitchFamily="2" charset="0"/>
            </a:endParaRPr>
          </a:p>
          <a:p>
            <a:endParaRPr lang="en-GB" dirty="0"/>
          </a:p>
          <a:p>
            <a:pPr marL="0" marR="0" lvl="0" indent="0" algn="l" defTabSz="815756" rtl="0" eaLnBrk="1" fontAlgn="auto" latinLnBrk="0" hangingPunct="1">
              <a:lnSpc>
                <a:spcPct val="100000"/>
              </a:lnSpc>
              <a:spcBef>
                <a:spcPts val="0"/>
              </a:spcBef>
              <a:spcAft>
                <a:spcPts val="0"/>
              </a:spcAft>
              <a:buClrTx/>
              <a:buSzTx/>
              <a:buFontTx/>
              <a:buNone/>
              <a:tabLst/>
              <a:defRPr/>
            </a:pPr>
            <a:r>
              <a:rPr lang="en-US" sz="800" i="1" dirty="0">
                <a:latin typeface="Montserrat" panose="00000500000000000000" pitchFamily="2" charset="0"/>
              </a:rPr>
              <a:t>Limited to today’s existing funding levels based on average annual expenditure 2011-2022</a:t>
            </a:r>
            <a:endParaRPr lang="en-GB" sz="800" i="1" dirty="0">
              <a:latin typeface="Montserrat" panose="00000500000000000000" pitchFamily="2" charset="0"/>
            </a:endParaRPr>
          </a:p>
          <a:p>
            <a:endParaRPr lang="en-GB" dirty="0"/>
          </a:p>
          <a:p>
            <a:pPr marL="0" marR="0" lvl="0" indent="0" algn="l" defTabSz="815756" rtl="0" eaLnBrk="1" fontAlgn="auto" latinLnBrk="0" hangingPunct="1">
              <a:lnSpc>
                <a:spcPct val="100000"/>
              </a:lnSpc>
              <a:spcBef>
                <a:spcPts val="0"/>
              </a:spcBef>
              <a:spcAft>
                <a:spcPts val="0"/>
              </a:spcAft>
              <a:buClrTx/>
              <a:buSzTx/>
              <a:buFontTx/>
              <a:buNone/>
              <a:tabLst/>
              <a:defRPr/>
            </a:pPr>
            <a:r>
              <a:rPr lang="en-US" sz="800" i="1" dirty="0">
                <a:latin typeface="Montserrat" panose="00000500000000000000" pitchFamily="2" charset="0"/>
              </a:rPr>
              <a:t>Decline from historic funding (-2% per year)</a:t>
            </a:r>
            <a:endParaRPr lang="en-GB" sz="800" i="1" dirty="0">
              <a:latin typeface="Montserrat" panose="00000500000000000000" pitchFamily="2" charset="0"/>
            </a:endParaRPr>
          </a:p>
          <a:p>
            <a:endParaRPr lang="en-GB" dirty="0"/>
          </a:p>
          <a:p>
            <a:endParaRPr lang="en-GB" dirty="0"/>
          </a:p>
          <a:p>
            <a:pPr marL="0" marR="0" lvl="0" indent="0" algn="l" defTabSz="815756" rtl="0" eaLnBrk="1" fontAlgn="auto" latinLnBrk="0" hangingPunct="1">
              <a:lnSpc>
                <a:spcPct val="100000"/>
              </a:lnSpc>
              <a:spcBef>
                <a:spcPts val="0"/>
              </a:spcBef>
              <a:spcAft>
                <a:spcPts val="0"/>
              </a:spcAft>
              <a:buClrTx/>
              <a:buSzTx/>
              <a:buFontTx/>
              <a:buNone/>
              <a:tabLst/>
              <a:defRPr/>
            </a:pPr>
            <a:r>
              <a:rPr lang="en-US" sz="800" i="1" dirty="0">
                <a:latin typeface="Montserrat" panose="00000500000000000000" pitchFamily="2" charset="0"/>
              </a:rPr>
              <a:t>Today’s decision-making advocate, but not decide (</a:t>
            </a:r>
            <a:r>
              <a:rPr lang="en-US" sz="800" i="1" dirty="0" err="1">
                <a:latin typeface="Montserrat" panose="00000500000000000000" pitchFamily="2" charset="0"/>
              </a:rPr>
              <a:t>organise</a:t>
            </a:r>
            <a:r>
              <a:rPr lang="en-US" sz="800" i="1" dirty="0">
                <a:latin typeface="Montserrat" panose="00000500000000000000" pitchFamily="2" charset="0"/>
              </a:rPr>
              <a:t> by programs in line with central government funding pots)</a:t>
            </a:r>
            <a:endParaRPr lang="en-GB" sz="800" i="1" dirty="0">
              <a:latin typeface="Montserrat" panose="00000500000000000000" pitchFamily="2" charset="0"/>
            </a:endParaRPr>
          </a:p>
          <a:p>
            <a:endParaRPr lang="en-GB" dirty="0"/>
          </a:p>
          <a:p>
            <a:pPr marL="0" marR="0" lvl="0" indent="0" algn="l" defTabSz="815756" rtl="0" eaLnBrk="1" fontAlgn="auto" latinLnBrk="0" hangingPunct="1">
              <a:lnSpc>
                <a:spcPct val="100000"/>
              </a:lnSpc>
              <a:spcBef>
                <a:spcPts val="0"/>
              </a:spcBef>
              <a:spcAft>
                <a:spcPts val="0"/>
              </a:spcAft>
              <a:buClrTx/>
              <a:buSzTx/>
              <a:buFontTx/>
              <a:buNone/>
              <a:tabLst/>
              <a:defRPr/>
            </a:pPr>
            <a:r>
              <a:rPr lang="en-US" sz="800" i="1" dirty="0">
                <a:latin typeface="Montserrat" panose="00000500000000000000" pitchFamily="2" charset="0"/>
              </a:rPr>
              <a:t>Delegated authority to TfSE and partner (</a:t>
            </a:r>
            <a:r>
              <a:rPr lang="en-US" sz="800" i="1" dirty="0" err="1">
                <a:latin typeface="Montserrat" panose="00000500000000000000" pitchFamily="2" charset="0"/>
              </a:rPr>
              <a:t>organise</a:t>
            </a:r>
            <a:r>
              <a:rPr lang="en-US" sz="800" i="1" dirty="0">
                <a:latin typeface="Montserrat" panose="00000500000000000000" pitchFamily="2" charset="0"/>
              </a:rPr>
              <a:t> based more on </a:t>
            </a:r>
            <a:r>
              <a:rPr lang="en-US" sz="800" i="1" dirty="0" err="1">
                <a:latin typeface="Montserrat" panose="00000500000000000000" pitchFamily="2" charset="0"/>
              </a:rPr>
              <a:t>TfSE’s</a:t>
            </a:r>
            <a:r>
              <a:rPr lang="en-US" sz="800" i="1" dirty="0">
                <a:latin typeface="Montserrat" panose="00000500000000000000" pitchFamily="2" charset="0"/>
              </a:rPr>
              <a:t> perspective)</a:t>
            </a:r>
            <a:endParaRPr lang="en-GB" sz="800" i="1" dirty="0">
              <a:latin typeface="Montserrat" panose="00000500000000000000" pitchFamily="2" charset="0"/>
            </a:endParaRP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07879" rtl="0" eaLnBrk="1" fontAlgn="auto" latinLnBrk="0" hangingPunct="1">
              <a:lnSpc>
                <a:spcPct val="100000"/>
              </a:lnSpc>
              <a:spcBef>
                <a:spcPts val="0"/>
              </a:spcBef>
              <a:spcAft>
                <a:spcPts val="0"/>
              </a:spcAft>
              <a:buClrTx/>
              <a:buSzTx/>
              <a:buFontTx/>
              <a:buNone/>
              <a:tabLst/>
              <a:defRPr/>
            </a:pPr>
            <a:fld id="{170CDD79-BAF8-4329-A61C-EA33575E603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7879"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6512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07879" rtl="0" eaLnBrk="1" fontAlgn="auto" latinLnBrk="0" hangingPunct="1">
              <a:lnSpc>
                <a:spcPct val="100000"/>
              </a:lnSpc>
              <a:spcBef>
                <a:spcPts val="0"/>
              </a:spcBef>
              <a:spcAft>
                <a:spcPts val="0"/>
              </a:spcAft>
              <a:buClrTx/>
              <a:buSzTx/>
              <a:buFontTx/>
              <a:buNone/>
              <a:tabLst/>
              <a:defRPr/>
            </a:pPr>
            <a:fld id="{170CDD79-BAF8-4329-A61C-EA33575E603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7879"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4516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6A5AE-29A4-2642-BB70-EA2294B02B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474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07879" rtl="0" eaLnBrk="1" fontAlgn="auto" latinLnBrk="0" hangingPunct="1">
              <a:lnSpc>
                <a:spcPct val="100000"/>
              </a:lnSpc>
              <a:spcBef>
                <a:spcPts val="0"/>
              </a:spcBef>
              <a:spcAft>
                <a:spcPts val="0"/>
              </a:spcAft>
              <a:buClrTx/>
              <a:buSzTx/>
              <a:buFontTx/>
              <a:buNone/>
              <a:tabLst/>
              <a:defRPr/>
            </a:pPr>
            <a:fld id="{170CDD79-BAF8-4329-A61C-EA33575E603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7879"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1015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6A5AE-29A4-2642-BB70-EA2294B02B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523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6A5AE-29A4-2642-BB70-EA2294B02B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467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6A5AE-29A4-2642-BB70-EA2294B02B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523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6A5AE-29A4-2642-BB70-EA2294B02B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523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a:solidFill>
                  <a:srgbClr val="000000"/>
                </a:solidFill>
                <a:effectLst/>
                <a:latin typeface="Times New Roman" panose="02020603050405020304" pitchFamily="18" charset="0"/>
              </a:rPr>
              <a:t>What, why, where…</a:t>
            </a:r>
          </a:p>
          <a:p>
            <a:pPr algn="l"/>
            <a:r>
              <a:rPr lang="en-GB" b="0" i="0">
                <a:solidFill>
                  <a:srgbClr val="000000"/>
                </a:solidFill>
                <a:effectLst/>
                <a:latin typeface="Times New Roman" panose="02020603050405020304" pitchFamily="18" charset="0"/>
              </a:rPr>
              <a:t>Transport East is a sparse area where 1/3 live in rural area. Roads essential to ensure people and goods can move efficiently. </a:t>
            </a:r>
          </a:p>
          <a:p>
            <a:pPr algn="l"/>
            <a:r>
              <a:rPr lang="en-GB" b="0" i="0">
                <a:solidFill>
                  <a:srgbClr val="000000"/>
                </a:solidFill>
                <a:effectLst/>
                <a:latin typeface="Times New Roman" panose="02020603050405020304" pitchFamily="18" charset="0"/>
              </a:rPr>
              <a:t>We work with partners to identify road schemes that can support economic and population growth. Benefits private and public transport, freight </a:t>
            </a:r>
          </a:p>
          <a:p>
            <a:pPr algn="l"/>
            <a:r>
              <a:rPr lang="en-GB" b="0" i="0">
                <a:solidFill>
                  <a:srgbClr val="000000"/>
                </a:solidFill>
                <a:effectLst/>
                <a:latin typeface="Times New Roman" panose="02020603050405020304" pitchFamily="18" charset="0"/>
              </a:rPr>
              <a:t>Assessment approach demonstrates how Transport East identified best schemes for SRNS and MRNs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EC26EC-298B-47C6-9E27-B69A1F9957E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2804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b="0" i="0">
              <a:solidFill>
                <a:srgbClr val="000000"/>
              </a:solidFill>
              <a:effectLst/>
              <a:latin typeface="Times New Roman" panose="02020603050405020304" pitchFamily="18" charset="0"/>
            </a:endParaRPr>
          </a:p>
          <a:p>
            <a:pPr algn="l"/>
            <a:r>
              <a:rPr lang="en-GB" b="1" i="0">
                <a:solidFill>
                  <a:srgbClr val="000000"/>
                </a:solidFill>
                <a:effectLst/>
                <a:latin typeface="Times New Roman" panose="02020603050405020304" pitchFamily="18" charset="0"/>
              </a:rPr>
              <a:t>Outcomes</a:t>
            </a:r>
          </a:p>
          <a:p>
            <a:pPr algn="l"/>
            <a:r>
              <a:rPr lang="en-GB" b="0" i="0">
                <a:solidFill>
                  <a:srgbClr val="000000"/>
                </a:solidFill>
                <a:effectLst/>
                <a:latin typeface="Times New Roman" panose="02020603050405020304" pitchFamily="18" charset="0"/>
              </a:rPr>
              <a:t>Comprehensive list with identified schemes across the region</a:t>
            </a:r>
          </a:p>
          <a:p>
            <a:pPr algn="l"/>
            <a:r>
              <a:rPr lang="en-GB" b="0" i="0">
                <a:solidFill>
                  <a:srgbClr val="000000"/>
                </a:solidFill>
                <a:effectLst/>
                <a:latin typeface="Times New Roman" panose="02020603050405020304" pitchFamily="18" charset="0"/>
              </a:rPr>
              <a:t>Provided evidence base to advocate for investment – next slide shows where this is happening</a:t>
            </a:r>
          </a:p>
          <a:p>
            <a:pPr algn="l"/>
            <a:endParaRPr lang="en-GB" b="0" i="0">
              <a:solidFill>
                <a:srgbClr val="000000"/>
              </a:solidFill>
              <a:effectLst/>
              <a:latin typeface="Times New Roman" panose="02020603050405020304" pitchFamily="18" charset="0"/>
            </a:endParaRPr>
          </a:p>
          <a:p>
            <a:pPr algn="l"/>
            <a:r>
              <a:rPr lang="en-GB" b="1" i="0">
                <a:solidFill>
                  <a:srgbClr val="000000"/>
                </a:solidFill>
                <a:effectLst/>
                <a:latin typeface="Times New Roman" panose="02020603050405020304" pitchFamily="18" charset="0"/>
              </a:rPr>
              <a:t>The importance of collaboration, who are the key actors</a:t>
            </a:r>
          </a:p>
          <a:p>
            <a:pPr algn="l"/>
            <a:r>
              <a:rPr lang="en-GB" b="0" i="0">
                <a:solidFill>
                  <a:srgbClr val="000000"/>
                </a:solidFill>
                <a:effectLst/>
                <a:latin typeface="Times New Roman" panose="02020603050405020304" pitchFamily="18" charset="0"/>
              </a:rPr>
              <a:t>LTAs and NH. We worked with them and TE works with Gov – sells the bigger picture: investing in identified schemes will boost regional and national economy</a:t>
            </a:r>
          </a:p>
          <a:p>
            <a:pPr algn="l"/>
            <a:endParaRPr lang="en-GB" b="0" i="0">
              <a:solidFill>
                <a:srgbClr val="000000"/>
              </a:solidFill>
              <a:effectLst/>
              <a:latin typeface="Times New Roman" panose="02020603050405020304" pitchFamily="18" charset="0"/>
            </a:endParaRPr>
          </a:p>
          <a:p>
            <a:pPr algn="l"/>
            <a:r>
              <a:rPr lang="en-GB" b="1" i="0">
                <a:solidFill>
                  <a:srgbClr val="000000"/>
                </a:solidFill>
                <a:effectLst/>
                <a:latin typeface="Times New Roman" panose="02020603050405020304" pitchFamily="18" charset="0"/>
              </a:rPr>
              <a:t>how the intervention/work is helping to improve or unlock better connectivity in their region</a:t>
            </a:r>
          </a:p>
          <a:p>
            <a:pPr algn="l"/>
            <a:r>
              <a:rPr lang="en-GB" b="0" i="0">
                <a:solidFill>
                  <a:srgbClr val="000000"/>
                </a:solidFill>
                <a:effectLst/>
                <a:latin typeface="Times New Roman" panose="02020603050405020304" pitchFamily="18" charset="0"/>
              </a:rPr>
              <a:t>Made the case for investment. Network North funding for schemes announced in October</a:t>
            </a:r>
          </a:p>
          <a:p>
            <a:pPr algn="l"/>
            <a:endParaRPr lang="en-GB" b="0" i="0">
              <a:solidFill>
                <a:srgbClr val="000000"/>
              </a:solidFill>
              <a:effectLst/>
              <a:latin typeface="Times New Roman" panose="02020603050405020304" pitchFamily="18" charset="0"/>
            </a:endParaRPr>
          </a:p>
          <a:p>
            <a:pPr algn="l"/>
            <a:r>
              <a:rPr lang="en-GB" b="1" i="0">
                <a:solidFill>
                  <a:srgbClr val="000000"/>
                </a:solidFill>
                <a:effectLst/>
                <a:latin typeface="Times New Roman" panose="02020603050405020304" pitchFamily="18" charset="0"/>
              </a:rPr>
              <a:t>How you have used your evidence-based approach and regional knowledge to make better targeted interventions/policy/investment decisions etc</a:t>
            </a:r>
          </a:p>
          <a:p>
            <a:pPr algn="l"/>
            <a:r>
              <a:rPr lang="en-GB" b="0" i="0">
                <a:solidFill>
                  <a:srgbClr val="000000"/>
                </a:solidFill>
                <a:effectLst/>
                <a:latin typeface="Times New Roman" panose="02020603050405020304" pitchFamily="18" charset="0"/>
              </a:rPr>
              <a:t>Single voice and successes in raising awareness with DfT ministers</a:t>
            </a:r>
          </a:p>
          <a:p>
            <a:pPr algn="l"/>
            <a:endParaRPr lang="en-GB" b="0" i="0">
              <a:solidFill>
                <a:srgbClr val="000000"/>
              </a:solidFill>
              <a:effectLst/>
              <a:latin typeface="Times New Roman" panose="02020603050405020304" pitchFamily="18" charset="0"/>
            </a:endParaRPr>
          </a:p>
          <a:p>
            <a:pPr algn="l"/>
            <a:r>
              <a:rPr lang="en-GB" b="1" i="0">
                <a:solidFill>
                  <a:srgbClr val="000000"/>
                </a:solidFill>
                <a:effectLst/>
                <a:latin typeface="Times New Roman" panose="02020603050405020304" pitchFamily="18" charset="0"/>
              </a:rPr>
              <a:t>Emphasise your role and what you brought to the table in enabling the project to come together.</a:t>
            </a:r>
          </a:p>
          <a:p>
            <a:pPr algn="l"/>
            <a:r>
              <a:rPr lang="en-GB" b="0" i="0">
                <a:solidFill>
                  <a:srgbClr val="000000"/>
                </a:solidFill>
                <a:effectLst/>
                <a:latin typeface="Times New Roman" panose="02020603050405020304" pitchFamily="18" charset="0"/>
              </a:rPr>
              <a:t>We have an endorsed strategy – these schemes support priorities to decarb, connect, unlock and energise. </a:t>
            </a:r>
          </a:p>
          <a:p>
            <a:pPr algn="l"/>
            <a:endParaRPr lang="en-GB" b="0" i="0">
              <a:solidFill>
                <a:srgbClr val="000000"/>
              </a:solidFill>
              <a:effectLst/>
              <a:latin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EC26EC-298B-47C6-9E27-B69A1F9957E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44672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examples of schemes across the East which are progressing</a:t>
            </a:r>
          </a:p>
          <a:p>
            <a:r>
              <a:rPr lang="en-GB" dirty="0"/>
              <a:t>Whiz through to demonstrate the geography for those unfamiliar and case studies of schemes that have the go ahead </a:t>
            </a:r>
          </a:p>
          <a:p>
            <a:r>
              <a:rPr lang="en-GB" dirty="0"/>
              <a:t>Integration of schemes is important – especially with EV </a:t>
            </a:r>
            <a:r>
              <a:rPr lang="en-GB"/>
              <a:t>and rail</a:t>
            </a:r>
            <a:endParaRPr lang="en-GB" dirty="0"/>
          </a:p>
          <a:p>
            <a:r>
              <a:rPr lang="en-GB" dirty="0"/>
              <a:t>We championed these through assessment – great success but still more to do.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EC26EC-298B-47C6-9E27-B69A1F9957E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28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6FA1B-8DA5-619C-F6CA-181BE50EDE2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12D2B03-1EDB-1A43-D929-82EAC02566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0C65D25-1403-28DE-C425-DB512946A8DB}"/>
              </a:ext>
            </a:extLst>
          </p:cNvPr>
          <p:cNvSpPr>
            <a:spLocks noGrp="1"/>
          </p:cNvSpPr>
          <p:nvPr>
            <p:ph type="dt" sz="half" idx="10"/>
          </p:nvPr>
        </p:nvSpPr>
        <p:spPr/>
        <p:txBody>
          <a:bodyPr/>
          <a:lstStyle/>
          <a:p>
            <a:fld id="{A759C7FD-23B3-454A-B1C6-97D28C592E4E}" type="datetimeFigureOut">
              <a:rPr lang="en-US" smtClean="0"/>
              <a:t>3/12/24</a:t>
            </a:fld>
            <a:endParaRPr lang="en-US"/>
          </a:p>
        </p:txBody>
      </p:sp>
      <p:sp>
        <p:nvSpPr>
          <p:cNvPr id="5" name="Footer Placeholder 4">
            <a:extLst>
              <a:ext uri="{FF2B5EF4-FFF2-40B4-BE49-F238E27FC236}">
                <a16:creationId xmlns:a16="http://schemas.microsoft.com/office/drawing/2014/main" id="{B599ACA0-C635-7AE6-3FFD-C18423E934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34230E-F4A1-6764-3FB8-81723A108F86}"/>
              </a:ext>
            </a:extLst>
          </p:cNvPr>
          <p:cNvSpPr>
            <a:spLocks noGrp="1"/>
          </p:cNvSpPr>
          <p:nvPr>
            <p:ph type="sldNum" sz="quarter" idx="12"/>
          </p:nvPr>
        </p:nvSpPr>
        <p:spPr/>
        <p:txBody>
          <a:bodyPr/>
          <a:lstStyle/>
          <a:p>
            <a:fld id="{3992F468-B685-7540-95EE-0A096664DAD9}" type="slidenum">
              <a:rPr lang="en-US" smtClean="0"/>
              <a:t>‹#›</a:t>
            </a:fld>
            <a:endParaRPr lang="en-US"/>
          </a:p>
        </p:txBody>
      </p:sp>
    </p:spTree>
    <p:extLst>
      <p:ext uri="{BB962C8B-B14F-4D97-AF65-F5344CB8AC3E}">
        <p14:creationId xmlns:p14="http://schemas.microsoft.com/office/powerpoint/2010/main" val="2149542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ABF25-ED4C-FC06-0C42-CCCAABC97D3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279C962-FB45-E8F8-3BA4-953CE4BBE0B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8BB2E99-4E71-A7E3-DB34-07AAD6E71495}"/>
              </a:ext>
            </a:extLst>
          </p:cNvPr>
          <p:cNvSpPr>
            <a:spLocks noGrp="1"/>
          </p:cNvSpPr>
          <p:nvPr>
            <p:ph type="dt" sz="half" idx="10"/>
          </p:nvPr>
        </p:nvSpPr>
        <p:spPr/>
        <p:txBody>
          <a:bodyPr/>
          <a:lstStyle/>
          <a:p>
            <a:fld id="{A759C7FD-23B3-454A-B1C6-97D28C592E4E}" type="datetimeFigureOut">
              <a:rPr lang="en-US" smtClean="0"/>
              <a:t>3/12/24</a:t>
            </a:fld>
            <a:endParaRPr lang="en-US"/>
          </a:p>
        </p:txBody>
      </p:sp>
      <p:sp>
        <p:nvSpPr>
          <p:cNvPr id="5" name="Footer Placeholder 4">
            <a:extLst>
              <a:ext uri="{FF2B5EF4-FFF2-40B4-BE49-F238E27FC236}">
                <a16:creationId xmlns:a16="http://schemas.microsoft.com/office/drawing/2014/main" id="{BF73578A-5CAA-D01F-A9BD-171E189720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9426EB-3750-D82B-CEED-A79894006560}"/>
              </a:ext>
            </a:extLst>
          </p:cNvPr>
          <p:cNvSpPr>
            <a:spLocks noGrp="1"/>
          </p:cNvSpPr>
          <p:nvPr>
            <p:ph type="sldNum" sz="quarter" idx="12"/>
          </p:nvPr>
        </p:nvSpPr>
        <p:spPr/>
        <p:txBody>
          <a:bodyPr/>
          <a:lstStyle/>
          <a:p>
            <a:fld id="{3992F468-B685-7540-95EE-0A096664DAD9}" type="slidenum">
              <a:rPr lang="en-US" smtClean="0"/>
              <a:t>‹#›</a:t>
            </a:fld>
            <a:endParaRPr lang="en-US"/>
          </a:p>
        </p:txBody>
      </p:sp>
    </p:spTree>
    <p:extLst>
      <p:ext uri="{BB962C8B-B14F-4D97-AF65-F5344CB8AC3E}">
        <p14:creationId xmlns:p14="http://schemas.microsoft.com/office/powerpoint/2010/main" val="16142457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ix Text Gri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9EB2A2D-E151-43E5-AEBF-BFD0222D789F}" type="datetime1">
              <a:rPr lang="en-US" smtClean="0"/>
              <a:pPr/>
              <a:t>3/12/24</a:t>
            </a:fld>
            <a:endParaRPr lang="en-US" dirty="0"/>
          </a:p>
        </p:txBody>
      </p:sp>
      <p:sp>
        <p:nvSpPr>
          <p:cNvPr id="4" name="Footer Placeholder 3"/>
          <p:cNvSpPr>
            <a:spLocks noGrp="1"/>
          </p:cNvSpPr>
          <p:nvPr>
            <p:ph type="ftr" sz="quarter" idx="11"/>
          </p:nvPr>
        </p:nvSpPr>
        <p:spPr/>
        <p:txBody>
          <a:bodyPr/>
          <a:lstStyle/>
          <a:p>
            <a:r>
              <a:rPr lang="en-GB" dirty="0"/>
              <a:t>Area Study Goes Here (See Header &amp; Footer To Edit This Text)</a:t>
            </a:r>
            <a:endParaRPr lang="en-US" dirty="0"/>
          </a:p>
        </p:txBody>
      </p:sp>
      <p:sp>
        <p:nvSpPr>
          <p:cNvPr id="5" name="Slide Number Placeholder 4"/>
          <p:cNvSpPr>
            <a:spLocks noGrp="1"/>
          </p:cNvSpPr>
          <p:nvPr>
            <p:ph type="sldNum" sz="quarter" idx="12"/>
          </p:nvPr>
        </p:nvSpPr>
        <p:spPr/>
        <p:txBody>
          <a:bodyPr/>
          <a:lstStyle/>
          <a:p>
            <a:fld id="{1504EF65-1D8D-194C-AFE6-22B6CD989B5A}" type="slidenum">
              <a:rPr lang="en-US" smtClean="0"/>
              <a:pPr/>
              <a:t>‹#›</a:t>
            </a:fld>
            <a:endParaRPr lang="en-US" dirty="0"/>
          </a:p>
        </p:txBody>
      </p:sp>
      <p:sp>
        <p:nvSpPr>
          <p:cNvPr id="12" name="Content Placeholder 36"/>
          <p:cNvSpPr txBox="1">
            <a:spLocks/>
          </p:cNvSpPr>
          <p:nvPr userDrawn="1"/>
        </p:nvSpPr>
        <p:spPr>
          <a:xfrm>
            <a:off x="8313032" y="3861050"/>
            <a:ext cx="3255576" cy="1675369"/>
          </a:xfrm>
          <a:prstGeom prst="rect">
            <a:avLst/>
          </a:prstGeom>
        </p:spPr>
        <p:txBody>
          <a:bodyPr/>
          <a:lstStyle>
            <a:lvl1pPr marL="0" indent="0" algn="l" defTabSz="457200" rtl="0" eaLnBrk="1" latinLnBrk="0" hangingPunct="1">
              <a:spcBef>
                <a:spcPts val="0"/>
              </a:spcBef>
              <a:spcAft>
                <a:spcPts val="600"/>
              </a:spcAft>
              <a:buFont typeface="Arial"/>
              <a:buNone/>
              <a:defRPr sz="1600" kern="1200">
                <a:solidFill>
                  <a:srgbClr val="632551"/>
                </a:solidFill>
                <a:latin typeface="Raleway" charset="0"/>
                <a:ea typeface="Raleway" charset="0"/>
                <a:cs typeface="Raleway" charset="0"/>
              </a:defRPr>
            </a:lvl1pPr>
            <a:lvl2pPr marL="0" indent="0" algn="l" defTabSz="457200" rtl="0" eaLnBrk="1" latinLnBrk="0" hangingPunct="1">
              <a:spcBef>
                <a:spcPts val="0"/>
              </a:spcBef>
              <a:spcAft>
                <a:spcPts val="600"/>
              </a:spcAft>
              <a:buFont typeface="Arial" pitchFamily="34" charset="0"/>
              <a:buNone/>
              <a:defRPr sz="1300" kern="1200">
                <a:solidFill>
                  <a:schemeClr val="tx1"/>
                </a:solidFill>
                <a:latin typeface="Raleway" charset="0"/>
                <a:ea typeface="Raleway" charset="0"/>
                <a:cs typeface="Raleway" charset="0"/>
              </a:defRPr>
            </a:lvl2pPr>
            <a:lvl3pPr marL="177800" indent="-177800" algn="l" defTabSz="457200" rtl="0" eaLnBrk="1" latinLnBrk="0" hangingPunct="1">
              <a:spcBef>
                <a:spcPts val="0"/>
              </a:spcBef>
              <a:spcAft>
                <a:spcPts val="600"/>
              </a:spcAft>
              <a:buFont typeface="Arial" pitchFamily="34" charset="0"/>
              <a:buChar char="•"/>
              <a:defRPr sz="1300" kern="1200">
                <a:solidFill>
                  <a:schemeClr val="tx1"/>
                </a:solidFill>
                <a:latin typeface="Raleway" charset="0"/>
                <a:ea typeface="Raleway" charset="0"/>
                <a:cs typeface="Raleway" charset="0"/>
              </a:defRPr>
            </a:lvl3pPr>
            <a:lvl4pPr marL="355600" indent="-177800" algn="l" defTabSz="457200" rtl="0" eaLnBrk="1" latinLnBrk="0" hangingPunct="1">
              <a:spcBef>
                <a:spcPts val="0"/>
              </a:spcBef>
              <a:spcAft>
                <a:spcPts val="600"/>
              </a:spcAft>
              <a:buFont typeface="Arial" pitchFamily="34" charset="0"/>
              <a:buChar char="•"/>
              <a:defRPr sz="1300" kern="1200">
                <a:solidFill>
                  <a:schemeClr val="tx1"/>
                </a:solidFill>
                <a:latin typeface="Raleway" charset="0"/>
                <a:ea typeface="Raleway" charset="0"/>
                <a:cs typeface="Raleway" charset="0"/>
              </a:defRPr>
            </a:lvl4pPr>
            <a:lvl5pPr marL="531813" indent="-176213" algn="l" defTabSz="457200" rtl="0" eaLnBrk="1" latinLnBrk="0" hangingPunct="1">
              <a:spcBef>
                <a:spcPts val="0"/>
              </a:spcBef>
              <a:spcAft>
                <a:spcPts val="600"/>
              </a:spcAft>
              <a:buFont typeface="Arial" pitchFamily="34" charset="0"/>
              <a:buChar char="•"/>
              <a:defRPr sz="1300" kern="1200">
                <a:solidFill>
                  <a:schemeClr val="tx1"/>
                </a:solidFill>
                <a:latin typeface="Raleway" charset="0"/>
                <a:ea typeface="Raleway" charset="0"/>
                <a:cs typeface="Raleway"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633" dirty="0">
                <a:solidFill>
                  <a:schemeClr val="bg1"/>
                </a:solidFill>
                <a:latin typeface="Calibri" charset="0"/>
                <a:ea typeface="Calibri" charset="0"/>
                <a:cs typeface="Calibri" charset="0"/>
              </a:rPr>
              <a:t>Sub Title</a:t>
            </a:r>
          </a:p>
          <a:p>
            <a:pPr marL="0" lvl="2" indent="0">
              <a:buNone/>
            </a:pPr>
            <a:r>
              <a:rPr lang="en-GB" sz="1271" dirty="0">
                <a:solidFill>
                  <a:schemeClr val="bg1"/>
                </a:solidFill>
                <a:latin typeface="Calibri" charset="0"/>
                <a:ea typeface="Calibri" charset="0"/>
                <a:cs typeface="Calibri" charset="0"/>
              </a:rPr>
              <a:t>This is dummy text it is here to show how this slide will look when populated with real text. This is dummy text, it is here to show how this slide will look when populated with real text. </a:t>
            </a:r>
          </a:p>
          <a:p>
            <a:endParaRPr lang="en-GB" sz="1271" dirty="0">
              <a:solidFill>
                <a:schemeClr val="bg1"/>
              </a:solidFill>
              <a:latin typeface="Calibri" charset="0"/>
              <a:ea typeface="Calibri" charset="0"/>
              <a:cs typeface="Calibri" charset="0"/>
            </a:endParaRPr>
          </a:p>
        </p:txBody>
      </p:sp>
      <p:sp>
        <p:nvSpPr>
          <p:cNvPr id="15" name="Content Placeholder 2"/>
          <p:cNvSpPr>
            <a:spLocks noGrp="1"/>
          </p:cNvSpPr>
          <p:nvPr>
            <p:ph idx="1"/>
          </p:nvPr>
        </p:nvSpPr>
        <p:spPr>
          <a:xfrm>
            <a:off x="594524" y="1628809"/>
            <a:ext cx="3387957" cy="19970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13"/>
          </p:nvPr>
        </p:nvSpPr>
        <p:spPr>
          <a:xfrm>
            <a:off x="4419139" y="1628809"/>
            <a:ext cx="3387957" cy="19970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4"/>
          </p:nvPr>
        </p:nvSpPr>
        <p:spPr>
          <a:xfrm>
            <a:off x="8243755" y="1628809"/>
            <a:ext cx="3317819" cy="19970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p:cNvSpPr>
            <a:spLocks noGrp="1"/>
          </p:cNvSpPr>
          <p:nvPr>
            <p:ph idx="15"/>
          </p:nvPr>
        </p:nvSpPr>
        <p:spPr>
          <a:xfrm>
            <a:off x="594524" y="3861057"/>
            <a:ext cx="3387957" cy="19970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
          <p:cNvSpPr>
            <a:spLocks noGrp="1"/>
          </p:cNvSpPr>
          <p:nvPr>
            <p:ph idx="16"/>
          </p:nvPr>
        </p:nvSpPr>
        <p:spPr>
          <a:xfrm>
            <a:off x="4419139" y="3861057"/>
            <a:ext cx="3387957" cy="19970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
          <p:cNvSpPr>
            <a:spLocks noGrp="1"/>
          </p:cNvSpPr>
          <p:nvPr>
            <p:ph idx="17"/>
          </p:nvPr>
        </p:nvSpPr>
        <p:spPr>
          <a:xfrm>
            <a:off x="8243755" y="3861057"/>
            <a:ext cx="3317819" cy="19970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p:cNvSpPr>
            <a:spLocks noGrp="1"/>
          </p:cNvSpPr>
          <p:nvPr>
            <p:ph type="title"/>
          </p:nvPr>
        </p:nvSpPr>
        <p:spPr>
          <a:xfrm>
            <a:off x="594524" y="345733"/>
            <a:ext cx="10972800" cy="1143000"/>
          </a:xfrm>
          <a:prstGeom prst="rect">
            <a:avLst/>
          </a:prstGeom>
        </p:spPr>
        <p:txBody>
          <a:bodyPr>
            <a:normAutofit/>
          </a:bodyPr>
          <a:lstStyle>
            <a:lvl1pPr>
              <a:defRPr sz="2903"/>
            </a:lvl1pPr>
          </a:lstStyle>
          <a:p>
            <a:r>
              <a:rPr lang="en-US" dirty="0"/>
              <a:t>Click to edit Master title style</a:t>
            </a:r>
          </a:p>
        </p:txBody>
      </p:sp>
    </p:spTree>
    <p:extLst>
      <p:ext uri="{BB962C8B-B14F-4D97-AF65-F5344CB8AC3E}">
        <p14:creationId xmlns:p14="http://schemas.microsoft.com/office/powerpoint/2010/main" val="2624756654"/>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525" y="1639017"/>
            <a:ext cx="500896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E162F1A-2E5C-4014-B37A-67B15DED4FE2}" type="datetime1">
              <a:rPr lang="en-US" smtClean="0"/>
              <a:pPr/>
              <a:t>3/12/24</a:t>
            </a:fld>
            <a:endParaRPr lang="en-US"/>
          </a:p>
        </p:txBody>
      </p:sp>
      <p:sp>
        <p:nvSpPr>
          <p:cNvPr id="5" name="Footer Placeholder 4"/>
          <p:cNvSpPr>
            <a:spLocks noGrp="1"/>
          </p:cNvSpPr>
          <p:nvPr>
            <p:ph type="ftr" sz="quarter" idx="11"/>
          </p:nvPr>
        </p:nvSpPr>
        <p:spPr/>
        <p:txBody>
          <a:bodyPr/>
          <a:lstStyle/>
          <a:p>
            <a:r>
              <a:rPr lang="en-GB" dirty="0"/>
              <a:t>Area Study Goes Here (See Header &amp; Footer To Edit This Text)</a:t>
            </a:r>
            <a:endParaRPr lang="en-US" dirty="0"/>
          </a:p>
        </p:txBody>
      </p:sp>
      <p:sp>
        <p:nvSpPr>
          <p:cNvPr id="6" name="Slide Number Placeholder 5"/>
          <p:cNvSpPr>
            <a:spLocks noGrp="1"/>
          </p:cNvSpPr>
          <p:nvPr>
            <p:ph type="sldNum" sz="quarter" idx="12"/>
          </p:nvPr>
        </p:nvSpPr>
        <p:spPr/>
        <p:txBody>
          <a:bodyPr/>
          <a:lstStyle/>
          <a:p>
            <a:fld id="{1504EF65-1D8D-194C-AFE6-22B6CD989B5A}" type="slidenum">
              <a:rPr lang="en-US" smtClean="0"/>
              <a:pPr/>
              <a:t>‹#›</a:t>
            </a:fld>
            <a:endParaRPr lang="en-US"/>
          </a:p>
        </p:txBody>
      </p:sp>
      <p:sp>
        <p:nvSpPr>
          <p:cNvPr id="8" name="Picture Placeholder 7"/>
          <p:cNvSpPr>
            <a:spLocks noGrp="1"/>
          </p:cNvSpPr>
          <p:nvPr>
            <p:ph type="pic" sz="quarter" idx="13"/>
          </p:nvPr>
        </p:nvSpPr>
        <p:spPr>
          <a:xfrm>
            <a:off x="6477173" y="1628803"/>
            <a:ext cx="5090153" cy="4104456"/>
          </a:xfrm>
        </p:spPr>
        <p:txBody>
          <a:bodyPr/>
          <a:lstStyle/>
          <a:p>
            <a:r>
              <a:rPr lang="en-US" dirty="0"/>
              <a:t>Drag picture to placeholder or click icon to add</a:t>
            </a:r>
            <a:endParaRPr lang="en-GB" dirty="0"/>
          </a:p>
        </p:txBody>
      </p:sp>
      <p:sp>
        <p:nvSpPr>
          <p:cNvPr id="11" name="Title 1"/>
          <p:cNvSpPr>
            <a:spLocks noGrp="1"/>
          </p:cNvSpPr>
          <p:nvPr>
            <p:ph type="title"/>
          </p:nvPr>
        </p:nvSpPr>
        <p:spPr>
          <a:xfrm>
            <a:off x="594524" y="345733"/>
            <a:ext cx="10972800" cy="1143000"/>
          </a:xfrm>
          <a:prstGeom prst="rect">
            <a:avLst/>
          </a:prstGeom>
        </p:spPr>
        <p:txBody>
          <a:bodyPr>
            <a:normAutofit/>
          </a:bodyPr>
          <a:lstStyle>
            <a:lvl1pPr>
              <a:defRPr sz="2903"/>
            </a:lvl1pPr>
          </a:lstStyle>
          <a:p>
            <a:r>
              <a:rPr lang="en-US" dirty="0"/>
              <a:t>Click to edit Master title style</a:t>
            </a:r>
          </a:p>
        </p:txBody>
      </p:sp>
    </p:spTree>
    <p:extLst>
      <p:ext uri="{BB962C8B-B14F-4D97-AF65-F5344CB8AC3E}">
        <p14:creationId xmlns:p14="http://schemas.microsoft.com/office/powerpoint/2010/main" val="2234976325"/>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527" y="1631264"/>
            <a:ext cx="5255140" cy="4462032"/>
          </a:xfrm>
        </p:spPr>
        <p:txBody>
          <a:bodyPr>
            <a:normAutofit/>
          </a:bodyPr>
          <a:lstStyle>
            <a:lvl1pPr>
              <a:defRPr sz="1633"/>
            </a:lvl1pPr>
            <a:lvl2pPr>
              <a:defRPr sz="1271"/>
            </a:lvl2pPr>
            <a:lvl3pPr>
              <a:defRPr sz="1271"/>
            </a:lvl3pPr>
            <a:lvl4pPr>
              <a:defRPr sz="1271"/>
            </a:lvl4pPr>
            <a:lvl5pPr>
              <a:defRPr sz="1271"/>
            </a:lvl5pPr>
            <a:lvl6pPr>
              <a:defRPr sz="1633"/>
            </a:lvl6pPr>
            <a:lvl7pPr>
              <a:defRPr sz="1633"/>
            </a:lvl7pPr>
            <a:lvl8pPr>
              <a:defRPr sz="1633"/>
            </a:lvl8pPr>
            <a:lvl9pPr>
              <a:defRPr sz="16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20713" y="1631264"/>
            <a:ext cx="5250727" cy="4462032"/>
          </a:xfrm>
        </p:spPr>
        <p:txBody>
          <a:bodyPr/>
          <a:lstStyle>
            <a:lvl1pPr>
              <a:defRPr sz="1633"/>
            </a:lvl1pPr>
            <a:lvl2pPr>
              <a:defRPr sz="1271"/>
            </a:lvl2pPr>
            <a:lvl3pPr>
              <a:defRPr sz="1271"/>
            </a:lvl3pPr>
            <a:lvl4pPr>
              <a:defRPr sz="1271"/>
            </a:lvl4pPr>
            <a:lvl5pPr>
              <a:defRPr sz="1271"/>
            </a:lvl5pPr>
            <a:lvl6pPr>
              <a:defRPr sz="1633"/>
            </a:lvl6pPr>
            <a:lvl7pPr>
              <a:defRPr sz="1633"/>
            </a:lvl7pPr>
            <a:lvl8pPr>
              <a:defRPr sz="1633"/>
            </a:lvl8pPr>
            <a:lvl9pPr>
              <a:defRPr sz="16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DBD892DB-FB07-43BF-83D2-E06C2E19161F}" type="datetime1">
              <a:rPr lang="en-US" smtClean="0"/>
              <a:pPr/>
              <a:t>3/12/24</a:t>
            </a:fld>
            <a:endParaRPr lang="en-US"/>
          </a:p>
        </p:txBody>
      </p:sp>
      <p:sp>
        <p:nvSpPr>
          <p:cNvPr id="6" name="Footer Placeholder 5"/>
          <p:cNvSpPr>
            <a:spLocks noGrp="1"/>
          </p:cNvSpPr>
          <p:nvPr>
            <p:ph type="ftr" sz="quarter" idx="11"/>
          </p:nvPr>
        </p:nvSpPr>
        <p:spPr/>
        <p:txBody>
          <a:bodyPr/>
          <a:lstStyle/>
          <a:p>
            <a:r>
              <a:rPr lang="en-GB" dirty="0"/>
              <a:t>Area Study Goes Here (See Header &amp; Footer To Edit This Text)</a:t>
            </a:r>
            <a:endParaRPr lang="en-US" dirty="0"/>
          </a:p>
        </p:txBody>
      </p:sp>
      <p:sp>
        <p:nvSpPr>
          <p:cNvPr id="7" name="Slide Number Placeholder 6"/>
          <p:cNvSpPr>
            <a:spLocks noGrp="1"/>
          </p:cNvSpPr>
          <p:nvPr>
            <p:ph type="sldNum" sz="quarter" idx="12"/>
          </p:nvPr>
        </p:nvSpPr>
        <p:spPr/>
        <p:txBody>
          <a:bodyPr/>
          <a:lstStyle/>
          <a:p>
            <a:fld id="{1504EF65-1D8D-194C-AFE6-22B6CD989B5A}" type="slidenum">
              <a:rPr lang="en-US" smtClean="0"/>
              <a:pPr/>
              <a:t>‹#›</a:t>
            </a:fld>
            <a:endParaRPr lang="en-US"/>
          </a:p>
        </p:txBody>
      </p:sp>
      <p:sp>
        <p:nvSpPr>
          <p:cNvPr id="10" name="Title 1"/>
          <p:cNvSpPr>
            <a:spLocks noGrp="1"/>
          </p:cNvSpPr>
          <p:nvPr>
            <p:ph type="title"/>
          </p:nvPr>
        </p:nvSpPr>
        <p:spPr>
          <a:xfrm>
            <a:off x="594524" y="345733"/>
            <a:ext cx="10972800" cy="1143000"/>
          </a:xfrm>
          <a:prstGeom prst="rect">
            <a:avLst/>
          </a:prstGeom>
        </p:spPr>
        <p:txBody>
          <a:bodyPr>
            <a:normAutofit/>
          </a:bodyPr>
          <a:lstStyle>
            <a:lvl1pPr>
              <a:defRPr sz="2903"/>
            </a:lvl1pPr>
          </a:lstStyle>
          <a:p>
            <a:r>
              <a:rPr lang="en-US" dirty="0"/>
              <a:t>Click to edit Master title style</a:t>
            </a:r>
          </a:p>
        </p:txBody>
      </p:sp>
    </p:spTree>
    <p:extLst>
      <p:ext uri="{BB962C8B-B14F-4D97-AF65-F5344CB8AC3E}">
        <p14:creationId xmlns:p14="http://schemas.microsoft.com/office/powerpoint/2010/main" val="3137791274"/>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ingle Biography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7555" y="1628801"/>
            <a:ext cx="5799772" cy="4525963"/>
          </a:xfrm>
        </p:spPr>
        <p:txBody>
          <a:bodyPr/>
          <a:lstStyle>
            <a:lvl1pPr>
              <a:spcAft>
                <a:spcPts val="363"/>
              </a:spcAft>
              <a:defRPr sz="1633">
                <a:solidFill>
                  <a:schemeClr val="tx1"/>
                </a:solidFill>
                <a:latin typeface="Calibri" charset="0"/>
                <a:ea typeface="Calibri" charset="0"/>
                <a:cs typeface="Calibri" charset="0"/>
              </a:defRPr>
            </a:lvl1pPr>
            <a:lvl2pPr>
              <a:spcAft>
                <a:spcPts val="363"/>
              </a:spcAft>
              <a:defRPr sz="1271">
                <a:solidFill>
                  <a:schemeClr val="accent1"/>
                </a:solidFill>
                <a:latin typeface="Calibri" charset="0"/>
                <a:ea typeface="Calibri" charset="0"/>
                <a:cs typeface="Calibri" charset="0"/>
              </a:defRPr>
            </a:lvl2pPr>
            <a:lvl3pPr marL="0" indent="0">
              <a:spcAft>
                <a:spcPts val="363"/>
              </a:spcAft>
              <a:buNone/>
              <a:defRPr sz="1271">
                <a:solidFill>
                  <a:srgbClr val="70385F"/>
                </a:solidFill>
                <a:latin typeface="Calibri" charset="0"/>
                <a:ea typeface="Calibri" charset="0"/>
                <a:cs typeface="Calibri" charset="0"/>
              </a:defRPr>
            </a:lvl3pPr>
            <a:lvl4pPr marL="0" indent="0">
              <a:spcAft>
                <a:spcPts val="363"/>
              </a:spcAft>
              <a:buNone/>
              <a:defRPr sz="1271">
                <a:latin typeface="Calibri" charset="0"/>
                <a:ea typeface="Calibri" charset="0"/>
                <a:cs typeface="Calibri" charset="0"/>
              </a:defRPr>
            </a:lvl4pPr>
            <a:lvl5pPr marL="0" indent="0">
              <a:spcAft>
                <a:spcPts val="363"/>
              </a:spcAft>
              <a:buNone/>
              <a:defRPr sz="1271">
                <a:latin typeface="Calibri" charset="0"/>
                <a:ea typeface="Calibri" charset="0"/>
                <a:cs typeface="Calibr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60A3FDA-6630-46C4-A1CB-BDE055BAC594}" type="datetime1">
              <a:rPr lang="en-US" smtClean="0"/>
              <a:pPr/>
              <a:t>3/12/24</a:t>
            </a:fld>
            <a:endParaRPr lang="en-US"/>
          </a:p>
        </p:txBody>
      </p:sp>
      <p:sp>
        <p:nvSpPr>
          <p:cNvPr id="5" name="Footer Placeholder 4"/>
          <p:cNvSpPr>
            <a:spLocks noGrp="1"/>
          </p:cNvSpPr>
          <p:nvPr>
            <p:ph type="ftr" sz="quarter" idx="11"/>
          </p:nvPr>
        </p:nvSpPr>
        <p:spPr/>
        <p:txBody>
          <a:bodyPr/>
          <a:lstStyle/>
          <a:p>
            <a:r>
              <a:rPr lang="en-GB" dirty="0"/>
              <a:t>Area Study Goes Here (See Header &amp; Footer To Edit This Text)</a:t>
            </a:r>
            <a:endParaRPr lang="en-US" dirty="0"/>
          </a:p>
        </p:txBody>
      </p:sp>
      <p:sp>
        <p:nvSpPr>
          <p:cNvPr id="6" name="Slide Number Placeholder 5"/>
          <p:cNvSpPr>
            <a:spLocks noGrp="1"/>
          </p:cNvSpPr>
          <p:nvPr>
            <p:ph type="sldNum" sz="quarter" idx="12"/>
          </p:nvPr>
        </p:nvSpPr>
        <p:spPr/>
        <p:txBody>
          <a:bodyPr/>
          <a:lstStyle/>
          <a:p>
            <a:fld id="{1504EF65-1D8D-194C-AFE6-22B6CD989B5A}" type="slidenum">
              <a:rPr lang="en-US" smtClean="0"/>
              <a:pPr/>
              <a:t>‹#›</a:t>
            </a:fld>
            <a:endParaRPr lang="en-US"/>
          </a:p>
        </p:txBody>
      </p:sp>
      <p:sp>
        <p:nvSpPr>
          <p:cNvPr id="8" name="Picture Placeholder 7"/>
          <p:cNvSpPr>
            <a:spLocks noGrp="1"/>
          </p:cNvSpPr>
          <p:nvPr>
            <p:ph type="pic" sz="quarter" idx="13"/>
          </p:nvPr>
        </p:nvSpPr>
        <p:spPr>
          <a:xfrm>
            <a:off x="594527" y="1639348"/>
            <a:ext cx="4348063" cy="4093915"/>
          </a:xfrm>
        </p:spPr>
        <p:txBody>
          <a:bodyPr>
            <a:normAutofit/>
          </a:bodyPr>
          <a:lstStyle>
            <a:lvl1pPr>
              <a:defRPr sz="1633"/>
            </a:lvl1pPr>
          </a:lstStyle>
          <a:p>
            <a:r>
              <a:rPr lang="en-US" dirty="0"/>
              <a:t>Drag picture to placeholder or click icon to add</a:t>
            </a:r>
            <a:endParaRPr lang="en-GB" dirty="0"/>
          </a:p>
        </p:txBody>
      </p:sp>
      <p:sp>
        <p:nvSpPr>
          <p:cNvPr id="9" name="Title 1"/>
          <p:cNvSpPr>
            <a:spLocks noGrp="1"/>
          </p:cNvSpPr>
          <p:nvPr>
            <p:ph type="title"/>
          </p:nvPr>
        </p:nvSpPr>
        <p:spPr>
          <a:xfrm>
            <a:off x="594524" y="345733"/>
            <a:ext cx="10972800" cy="1143000"/>
          </a:xfrm>
          <a:prstGeom prst="rect">
            <a:avLst/>
          </a:prstGeom>
        </p:spPr>
        <p:txBody>
          <a:bodyPr>
            <a:normAutofit/>
          </a:bodyPr>
          <a:lstStyle>
            <a:lvl1pPr>
              <a:defRPr sz="2903"/>
            </a:lvl1pPr>
          </a:lstStyle>
          <a:p>
            <a:r>
              <a:rPr lang="en-US" dirty="0"/>
              <a:t>Click to edit Master title style</a:t>
            </a:r>
          </a:p>
        </p:txBody>
      </p:sp>
    </p:spTree>
    <p:extLst>
      <p:ext uri="{BB962C8B-B14F-4D97-AF65-F5344CB8AC3E}">
        <p14:creationId xmlns:p14="http://schemas.microsoft.com/office/powerpoint/2010/main" val="3144091098"/>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iographies x 4">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525" y="3645028"/>
            <a:ext cx="2448000" cy="2509739"/>
          </a:xfrm>
        </p:spPr>
        <p:txBody>
          <a:bodyPr>
            <a:normAutofit/>
          </a:bodyPr>
          <a:lstStyle>
            <a:lvl1pPr>
              <a:spcAft>
                <a:spcPts val="272"/>
              </a:spcAft>
              <a:defRPr sz="1633">
                <a:solidFill>
                  <a:schemeClr val="tx1"/>
                </a:solidFill>
              </a:defRPr>
            </a:lvl1pPr>
            <a:lvl2pPr>
              <a:spcAft>
                <a:spcPts val="272"/>
              </a:spcAft>
              <a:defRPr sz="1271">
                <a:solidFill>
                  <a:schemeClr val="accent1"/>
                </a:solidFill>
                <a:latin typeface="Calibri" charset="0"/>
                <a:ea typeface="Calibri" charset="0"/>
                <a:cs typeface="Calibri" charset="0"/>
              </a:defRPr>
            </a:lvl2pPr>
            <a:lvl3pPr marL="0" indent="0">
              <a:spcAft>
                <a:spcPts val="272"/>
              </a:spcAft>
              <a:buNone/>
              <a:defRPr sz="1271">
                <a:solidFill>
                  <a:srgbClr val="70385F"/>
                </a:solidFill>
                <a:latin typeface="Calibri" charset="0"/>
                <a:ea typeface="Calibri" charset="0"/>
                <a:cs typeface="Calibri" charset="0"/>
              </a:defRPr>
            </a:lvl3pPr>
            <a:lvl4pPr marL="0" indent="0">
              <a:spcAft>
                <a:spcPts val="272"/>
              </a:spcAft>
              <a:buNone/>
              <a:defRPr sz="1271">
                <a:latin typeface="Calibri" charset="0"/>
                <a:ea typeface="Calibri" charset="0"/>
                <a:cs typeface="Calibri" charset="0"/>
              </a:defRPr>
            </a:lvl4pPr>
            <a:lvl5pPr marL="0" indent="0">
              <a:spcAft>
                <a:spcPts val="272"/>
              </a:spcAft>
              <a:buNone/>
              <a:defRPr sz="1271">
                <a:latin typeface="Calibri" charset="0"/>
                <a:ea typeface="Calibri" charset="0"/>
                <a:cs typeface="Calibr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A666FD9-46ED-4BCC-9BBD-7F8CF2F243C9}" type="datetime1">
              <a:rPr lang="en-US" smtClean="0"/>
              <a:pPr/>
              <a:t>3/12/24</a:t>
            </a:fld>
            <a:endParaRPr lang="en-US"/>
          </a:p>
        </p:txBody>
      </p:sp>
      <p:sp>
        <p:nvSpPr>
          <p:cNvPr id="5" name="Footer Placeholder 4"/>
          <p:cNvSpPr>
            <a:spLocks noGrp="1"/>
          </p:cNvSpPr>
          <p:nvPr>
            <p:ph type="ftr" sz="quarter" idx="11"/>
          </p:nvPr>
        </p:nvSpPr>
        <p:spPr/>
        <p:txBody>
          <a:bodyPr/>
          <a:lstStyle/>
          <a:p>
            <a:r>
              <a:rPr lang="en-GB" dirty="0"/>
              <a:t>Area Study Goes Here (See Header &amp; Footer To Edit This Text)</a:t>
            </a:r>
            <a:endParaRPr lang="en-US" dirty="0"/>
          </a:p>
        </p:txBody>
      </p:sp>
      <p:sp>
        <p:nvSpPr>
          <p:cNvPr id="6" name="Slide Number Placeholder 5"/>
          <p:cNvSpPr>
            <a:spLocks noGrp="1"/>
          </p:cNvSpPr>
          <p:nvPr>
            <p:ph type="sldNum" sz="quarter" idx="12"/>
          </p:nvPr>
        </p:nvSpPr>
        <p:spPr/>
        <p:txBody>
          <a:bodyPr/>
          <a:lstStyle/>
          <a:p>
            <a:fld id="{1504EF65-1D8D-194C-AFE6-22B6CD989B5A}" type="slidenum">
              <a:rPr lang="en-US" smtClean="0"/>
              <a:pPr/>
              <a:t>‹#›</a:t>
            </a:fld>
            <a:endParaRPr lang="en-US"/>
          </a:p>
        </p:txBody>
      </p:sp>
      <p:sp>
        <p:nvSpPr>
          <p:cNvPr id="8" name="Picture Placeholder 7"/>
          <p:cNvSpPr>
            <a:spLocks noGrp="1"/>
          </p:cNvSpPr>
          <p:nvPr>
            <p:ph type="pic" sz="quarter" idx="13"/>
          </p:nvPr>
        </p:nvSpPr>
        <p:spPr>
          <a:xfrm>
            <a:off x="594525" y="1628800"/>
            <a:ext cx="2448000" cy="1836000"/>
          </a:xfrm>
        </p:spPr>
        <p:txBody>
          <a:bodyPr>
            <a:normAutofit/>
          </a:bodyPr>
          <a:lstStyle>
            <a:lvl1pPr>
              <a:defRPr sz="1452"/>
            </a:lvl1pPr>
          </a:lstStyle>
          <a:p>
            <a:r>
              <a:rPr lang="en-US" dirty="0"/>
              <a:t>Drag picture to placeholder or click icon to add</a:t>
            </a:r>
            <a:endParaRPr lang="en-GB" dirty="0"/>
          </a:p>
        </p:txBody>
      </p:sp>
      <p:sp>
        <p:nvSpPr>
          <p:cNvPr id="9" name="Content Placeholder 2"/>
          <p:cNvSpPr>
            <a:spLocks noGrp="1"/>
          </p:cNvSpPr>
          <p:nvPr>
            <p:ph idx="14"/>
          </p:nvPr>
        </p:nvSpPr>
        <p:spPr>
          <a:xfrm>
            <a:off x="3468429" y="3645028"/>
            <a:ext cx="2448000" cy="2509739"/>
          </a:xfrm>
        </p:spPr>
        <p:txBody>
          <a:bodyPr>
            <a:normAutofit/>
          </a:bodyPr>
          <a:lstStyle>
            <a:lvl1pPr>
              <a:spcAft>
                <a:spcPts val="272"/>
              </a:spcAft>
              <a:defRPr sz="1633">
                <a:solidFill>
                  <a:schemeClr val="tx1"/>
                </a:solidFill>
              </a:defRPr>
            </a:lvl1pPr>
            <a:lvl2pPr>
              <a:spcAft>
                <a:spcPts val="272"/>
              </a:spcAft>
              <a:defRPr sz="1271">
                <a:solidFill>
                  <a:schemeClr val="accent1"/>
                </a:solidFill>
                <a:latin typeface="Calibri" charset="0"/>
                <a:ea typeface="Calibri" charset="0"/>
                <a:cs typeface="Calibri" charset="0"/>
              </a:defRPr>
            </a:lvl2pPr>
            <a:lvl3pPr marL="0" indent="0">
              <a:spcAft>
                <a:spcPts val="272"/>
              </a:spcAft>
              <a:buNone/>
              <a:defRPr sz="1271">
                <a:solidFill>
                  <a:srgbClr val="70385F"/>
                </a:solidFill>
                <a:latin typeface="Calibri" charset="0"/>
                <a:ea typeface="Calibri" charset="0"/>
                <a:cs typeface="Calibri" charset="0"/>
              </a:defRPr>
            </a:lvl3pPr>
            <a:lvl4pPr marL="0" indent="0">
              <a:spcAft>
                <a:spcPts val="272"/>
              </a:spcAft>
              <a:buNone/>
              <a:defRPr sz="1271">
                <a:latin typeface="Calibri" charset="0"/>
                <a:ea typeface="Calibri" charset="0"/>
                <a:cs typeface="Calibri" charset="0"/>
              </a:defRPr>
            </a:lvl4pPr>
            <a:lvl5pPr marL="0" indent="0">
              <a:spcAft>
                <a:spcPts val="272"/>
              </a:spcAft>
              <a:buNone/>
              <a:defRPr sz="1271">
                <a:latin typeface="Calibri" charset="0"/>
                <a:ea typeface="Calibri" charset="0"/>
                <a:cs typeface="Calibr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7"/>
          <p:cNvSpPr>
            <a:spLocks noGrp="1"/>
          </p:cNvSpPr>
          <p:nvPr>
            <p:ph type="pic" sz="quarter" idx="15"/>
          </p:nvPr>
        </p:nvSpPr>
        <p:spPr>
          <a:xfrm>
            <a:off x="3468429" y="1628800"/>
            <a:ext cx="2448000" cy="1836000"/>
          </a:xfrm>
        </p:spPr>
        <p:txBody>
          <a:bodyPr>
            <a:normAutofit/>
          </a:bodyPr>
          <a:lstStyle>
            <a:lvl1pPr>
              <a:defRPr sz="1452"/>
            </a:lvl1pPr>
          </a:lstStyle>
          <a:p>
            <a:r>
              <a:rPr lang="en-US" dirty="0"/>
              <a:t>Drag picture to placeholder or click icon to add</a:t>
            </a:r>
            <a:endParaRPr lang="en-GB" dirty="0"/>
          </a:p>
        </p:txBody>
      </p:sp>
      <p:sp>
        <p:nvSpPr>
          <p:cNvPr id="11" name="Content Placeholder 2"/>
          <p:cNvSpPr>
            <a:spLocks noGrp="1"/>
          </p:cNvSpPr>
          <p:nvPr>
            <p:ph idx="16"/>
          </p:nvPr>
        </p:nvSpPr>
        <p:spPr>
          <a:xfrm>
            <a:off x="6275571" y="3645028"/>
            <a:ext cx="2448000" cy="2509739"/>
          </a:xfrm>
        </p:spPr>
        <p:txBody>
          <a:bodyPr>
            <a:normAutofit/>
          </a:bodyPr>
          <a:lstStyle>
            <a:lvl1pPr>
              <a:spcAft>
                <a:spcPts val="272"/>
              </a:spcAft>
              <a:defRPr sz="1633">
                <a:solidFill>
                  <a:schemeClr val="tx1"/>
                </a:solidFill>
              </a:defRPr>
            </a:lvl1pPr>
            <a:lvl2pPr>
              <a:spcAft>
                <a:spcPts val="272"/>
              </a:spcAft>
              <a:defRPr sz="1271">
                <a:solidFill>
                  <a:schemeClr val="accent1"/>
                </a:solidFill>
                <a:latin typeface="Calibri" charset="0"/>
                <a:ea typeface="Calibri" charset="0"/>
                <a:cs typeface="Calibri" charset="0"/>
              </a:defRPr>
            </a:lvl2pPr>
            <a:lvl3pPr marL="0" indent="0">
              <a:spcAft>
                <a:spcPts val="272"/>
              </a:spcAft>
              <a:buNone/>
              <a:defRPr sz="1271">
                <a:solidFill>
                  <a:srgbClr val="70385F"/>
                </a:solidFill>
                <a:latin typeface="Calibri" charset="0"/>
                <a:ea typeface="Calibri" charset="0"/>
                <a:cs typeface="Calibri" charset="0"/>
              </a:defRPr>
            </a:lvl3pPr>
            <a:lvl4pPr marL="0" indent="0">
              <a:spcAft>
                <a:spcPts val="272"/>
              </a:spcAft>
              <a:buNone/>
              <a:defRPr sz="1271">
                <a:latin typeface="Calibri" charset="0"/>
                <a:ea typeface="Calibri" charset="0"/>
                <a:cs typeface="Calibri" charset="0"/>
              </a:defRPr>
            </a:lvl4pPr>
            <a:lvl5pPr marL="0" indent="0">
              <a:spcAft>
                <a:spcPts val="272"/>
              </a:spcAft>
              <a:buNone/>
              <a:defRPr sz="1271">
                <a:latin typeface="Calibri" charset="0"/>
                <a:ea typeface="Calibri" charset="0"/>
                <a:cs typeface="Calibr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7"/>
          <p:cNvSpPr>
            <a:spLocks noGrp="1"/>
          </p:cNvSpPr>
          <p:nvPr>
            <p:ph type="pic" sz="quarter" idx="17"/>
          </p:nvPr>
        </p:nvSpPr>
        <p:spPr>
          <a:xfrm>
            <a:off x="6275571" y="1628800"/>
            <a:ext cx="2448000" cy="1836000"/>
          </a:xfrm>
        </p:spPr>
        <p:txBody>
          <a:bodyPr>
            <a:normAutofit/>
          </a:bodyPr>
          <a:lstStyle>
            <a:lvl1pPr>
              <a:defRPr sz="1452"/>
            </a:lvl1pPr>
          </a:lstStyle>
          <a:p>
            <a:r>
              <a:rPr lang="en-US" dirty="0"/>
              <a:t>Drag picture to placeholder or click icon to add</a:t>
            </a:r>
            <a:endParaRPr lang="en-GB" dirty="0"/>
          </a:p>
        </p:txBody>
      </p:sp>
      <p:sp>
        <p:nvSpPr>
          <p:cNvPr id="13" name="Content Placeholder 2"/>
          <p:cNvSpPr>
            <a:spLocks noGrp="1"/>
          </p:cNvSpPr>
          <p:nvPr>
            <p:ph idx="18"/>
          </p:nvPr>
        </p:nvSpPr>
        <p:spPr>
          <a:xfrm>
            <a:off x="9093013" y="3645028"/>
            <a:ext cx="2448000" cy="2509739"/>
          </a:xfrm>
        </p:spPr>
        <p:txBody>
          <a:bodyPr>
            <a:normAutofit/>
          </a:bodyPr>
          <a:lstStyle>
            <a:lvl1pPr>
              <a:spcAft>
                <a:spcPts val="272"/>
              </a:spcAft>
              <a:defRPr sz="1633">
                <a:solidFill>
                  <a:schemeClr val="tx1"/>
                </a:solidFill>
              </a:defRPr>
            </a:lvl1pPr>
            <a:lvl2pPr>
              <a:spcAft>
                <a:spcPts val="272"/>
              </a:spcAft>
              <a:defRPr sz="1271">
                <a:solidFill>
                  <a:schemeClr val="accent1"/>
                </a:solidFill>
                <a:latin typeface="Calibri" charset="0"/>
                <a:ea typeface="Calibri" charset="0"/>
                <a:cs typeface="Calibri" charset="0"/>
              </a:defRPr>
            </a:lvl2pPr>
            <a:lvl3pPr marL="0" indent="0">
              <a:spcAft>
                <a:spcPts val="272"/>
              </a:spcAft>
              <a:buNone/>
              <a:defRPr sz="1271">
                <a:solidFill>
                  <a:srgbClr val="70385F"/>
                </a:solidFill>
                <a:latin typeface="Calibri" charset="0"/>
                <a:ea typeface="Calibri" charset="0"/>
                <a:cs typeface="Calibri" charset="0"/>
              </a:defRPr>
            </a:lvl3pPr>
            <a:lvl4pPr marL="0" indent="0">
              <a:spcAft>
                <a:spcPts val="272"/>
              </a:spcAft>
              <a:buNone/>
              <a:defRPr sz="1271">
                <a:latin typeface="Calibri" charset="0"/>
                <a:ea typeface="Calibri" charset="0"/>
                <a:cs typeface="Calibri" charset="0"/>
              </a:defRPr>
            </a:lvl4pPr>
            <a:lvl5pPr marL="0" indent="0">
              <a:spcAft>
                <a:spcPts val="272"/>
              </a:spcAft>
              <a:buNone/>
              <a:defRPr sz="1271">
                <a:latin typeface="Calibri" charset="0"/>
                <a:ea typeface="Calibri" charset="0"/>
                <a:cs typeface="Calibr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7"/>
          <p:cNvSpPr>
            <a:spLocks noGrp="1"/>
          </p:cNvSpPr>
          <p:nvPr>
            <p:ph type="pic" sz="quarter" idx="19"/>
          </p:nvPr>
        </p:nvSpPr>
        <p:spPr>
          <a:xfrm>
            <a:off x="9093013" y="1628800"/>
            <a:ext cx="2448000" cy="1836000"/>
          </a:xfrm>
        </p:spPr>
        <p:txBody>
          <a:bodyPr>
            <a:normAutofit/>
          </a:bodyPr>
          <a:lstStyle>
            <a:lvl1pPr>
              <a:defRPr sz="1452"/>
            </a:lvl1pPr>
          </a:lstStyle>
          <a:p>
            <a:r>
              <a:rPr lang="en-US" dirty="0"/>
              <a:t>Drag picture to placeholder or click icon to add</a:t>
            </a:r>
            <a:endParaRPr lang="en-GB" dirty="0"/>
          </a:p>
        </p:txBody>
      </p:sp>
      <p:sp>
        <p:nvSpPr>
          <p:cNvPr id="17" name="Title 1"/>
          <p:cNvSpPr>
            <a:spLocks noGrp="1"/>
          </p:cNvSpPr>
          <p:nvPr>
            <p:ph type="title"/>
          </p:nvPr>
        </p:nvSpPr>
        <p:spPr>
          <a:xfrm>
            <a:off x="594524" y="345733"/>
            <a:ext cx="10972800" cy="1143000"/>
          </a:xfrm>
          <a:prstGeom prst="rect">
            <a:avLst/>
          </a:prstGeom>
        </p:spPr>
        <p:txBody>
          <a:bodyPr>
            <a:normAutofit/>
          </a:bodyPr>
          <a:lstStyle>
            <a:lvl1pPr>
              <a:defRPr sz="2903"/>
            </a:lvl1pPr>
          </a:lstStyle>
          <a:p>
            <a:r>
              <a:rPr lang="en-US" dirty="0"/>
              <a:t>Click to edit Master title style</a:t>
            </a:r>
          </a:p>
        </p:txBody>
      </p:sp>
    </p:spTree>
    <p:extLst>
      <p:ext uri="{BB962C8B-B14F-4D97-AF65-F5344CB8AC3E}">
        <p14:creationId xmlns:p14="http://schemas.microsoft.com/office/powerpoint/2010/main" val="3367174562"/>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lide with large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524" y="5877304"/>
            <a:ext cx="10972800" cy="288000"/>
          </a:xfrm>
        </p:spPr>
        <p:txBody>
          <a:bodyPr>
            <a:normAutofit/>
          </a:bodyPr>
          <a:lstStyle>
            <a:lvl1pPr>
              <a:defRPr sz="1271">
                <a:solidFill>
                  <a:schemeClr val="tx1"/>
                </a:solidFill>
              </a:defRPr>
            </a:lvl1pPr>
          </a:lstStyle>
          <a:p>
            <a:pPr lvl="0"/>
            <a:r>
              <a:rPr lang="en-US" dirty="0"/>
              <a:t>Click to edit Master text styles</a:t>
            </a:r>
          </a:p>
        </p:txBody>
      </p:sp>
      <p:sp>
        <p:nvSpPr>
          <p:cNvPr id="4" name="Date Placeholder 3"/>
          <p:cNvSpPr>
            <a:spLocks noGrp="1"/>
          </p:cNvSpPr>
          <p:nvPr>
            <p:ph type="dt" sz="half" idx="10"/>
          </p:nvPr>
        </p:nvSpPr>
        <p:spPr/>
        <p:txBody>
          <a:bodyPr/>
          <a:lstStyle/>
          <a:p>
            <a:fld id="{8DFBA049-EDA5-4F02-BAB9-8CA9C185C061}" type="datetime1">
              <a:rPr lang="en-US" smtClean="0"/>
              <a:pPr/>
              <a:t>3/12/24</a:t>
            </a:fld>
            <a:endParaRPr lang="en-US"/>
          </a:p>
        </p:txBody>
      </p:sp>
      <p:sp>
        <p:nvSpPr>
          <p:cNvPr id="5" name="Footer Placeholder 4"/>
          <p:cNvSpPr>
            <a:spLocks noGrp="1"/>
          </p:cNvSpPr>
          <p:nvPr>
            <p:ph type="ftr" sz="quarter" idx="11"/>
          </p:nvPr>
        </p:nvSpPr>
        <p:spPr/>
        <p:txBody>
          <a:bodyPr/>
          <a:lstStyle/>
          <a:p>
            <a:r>
              <a:rPr lang="en-GB" dirty="0"/>
              <a:t>Area Study Goes Here (See Header &amp; Footer To Edit This Text)</a:t>
            </a:r>
            <a:endParaRPr lang="en-US" dirty="0"/>
          </a:p>
        </p:txBody>
      </p:sp>
      <p:sp>
        <p:nvSpPr>
          <p:cNvPr id="6" name="Slide Number Placeholder 5"/>
          <p:cNvSpPr>
            <a:spLocks noGrp="1"/>
          </p:cNvSpPr>
          <p:nvPr>
            <p:ph type="sldNum" sz="quarter" idx="12"/>
          </p:nvPr>
        </p:nvSpPr>
        <p:spPr/>
        <p:txBody>
          <a:bodyPr/>
          <a:lstStyle/>
          <a:p>
            <a:fld id="{1504EF65-1D8D-194C-AFE6-22B6CD989B5A}" type="slidenum">
              <a:rPr lang="en-US" smtClean="0"/>
              <a:pPr/>
              <a:t>‹#›</a:t>
            </a:fld>
            <a:endParaRPr lang="en-US"/>
          </a:p>
        </p:txBody>
      </p:sp>
      <p:sp>
        <p:nvSpPr>
          <p:cNvPr id="8" name="Picture Placeholder 7"/>
          <p:cNvSpPr>
            <a:spLocks noGrp="1"/>
          </p:cNvSpPr>
          <p:nvPr>
            <p:ph type="pic" sz="quarter" idx="13"/>
          </p:nvPr>
        </p:nvSpPr>
        <p:spPr>
          <a:xfrm>
            <a:off x="594524" y="1628801"/>
            <a:ext cx="10972800" cy="4104456"/>
          </a:xfrm>
        </p:spPr>
        <p:txBody>
          <a:bodyPr>
            <a:normAutofit/>
          </a:bodyPr>
          <a:lstStyle>
            <a:lvl1pPr>
              <a:defRPr sz="1633"/>
            </a:lvl1pPr>
          </a:lstStyle>
          <a:p>
            <a:r>
              <a:rPr lang="en-US" dirty="0"/>
              <a:t>Drag picture to placeholder or click icon to add</a:t>
            </a:r>
            <a:endParaRPr lang="en-GB" dirty="0"/>
          </a:p>
        </p:txBody>
      </p:sp>
      <p:sp>
        <p:nvSpPr>
          <p:cNvPr id="11" name="Title 1"/>
          <p:cNvSpPr>
            <a:spLocks noGrp="1"/>
          </p:cNvSpPr>
          <p:nvPr>
            <p:ph type="title"/>
          </p:nvPr>
        </p:nvSpPr>
        <p:spPr>
          <a:xfrm>
            <a:off x="594524" y="345733"/>
            <a:ext cx="10972800" cy="1143000"/>
          </a:xfrm>
          <a:prstGeom prst="rect">
            <a:avLst/>
          </a:prstGeom>
        </p:spPr>
        <p:txBody>
          <a:bodyPr>
            <a:normAutofit/>
          </a:bodyPr>
          <a:lstStyle>
            <a:lvl1pPr>
              <a:defRPr sz="2903"/>
            </a:lvl1pPr>
          </a:lstStyle>
          <a:p>
            <a:r>
              <a:rPr lang="en-US" dirty="0"/>
              <a:t>Click to edit Master title style</a:t>
            </a:r>
          </a:p>
        </p:txBody>
      </p:sp>
    </p:spTree>
    <p:extLst>
      <p:ext uri="{BB962C8B-B14F-4D97-AF65-F5344CB8AC3E}">
        <p14:creationId xmlns:p14="http://schemas.microsoft.com/office/powerpoint/2010/main" val="482264101"/>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lide with two images">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525" y="5877304"/>
            <a:ext cx="5008960" cy="288000"/>
          </a:xfrm>
        </p:spPr>
        <p:txBody>
          <a:bodyPr>
            <a:normAutofit/>
          </a:bodyPr>
          <a:lstStyle>
            <a:lvl1pPr>
              <a:defRPr sz="1271">
                <a:solidFill>
                  <a:schemeClr val="tx1"/>
                </a:solidFill>
              </a:defRPr>
            </a:lvl1pPr>
          </a:lstStyle>
          <a:p>
            <a:pPr lvl="0"/>
            <a:r>
              <a:rPr lang="en-US" dirty="0"/>
              <a:t>Click to edit Master text styles</a:t>
            </a:r>
          </a:p>
        </p:txBody>
      </p:sp>
      <p:sp>
        <p:nvSpPr>
          <p:cNvPr id="4" name="Date Placeholder 3"/>
          <p:cNvSpPr>
            <a:spLocks noGrp="1"/>
          </p:cNvSpPr>
          <p:nvPr>
            <p:ph type="dt" sz="half" idx="10"/>
          </p:nvPr>
        </p:nvSpPr>
        <p:spPr/>
        <p:txBody>
          <a:bodyPr/>
          <a:lstStyle/>
          <a:p>
            <a:fld id="{B39701B3-E6DF-4FC2-A9AB-13E2959DFD99}" type="datetime1">
              <a:rPr lang="en-US" smtClean="0"/>
              <a:pPr/>
              <a:t>3/12/24</a:t>
            </a:fld>
            <a:endParaRPr lang="en-US"/>
          </a:p>
        </p:txBody>
      </p:sp>
      <p:sp>
        <p:nvSpPr>
          <p:cNvPr id="5" name="Footer Placeholder 4"/>
          <p:cNvSpPr>
            <a:spLocks noGrp="1"/>
          </p:cNvSpPr>
          <p:nvPr>
            <p:ph type="ftr" sz="quarter" idx="11"/>
          </p:nvPr>
        </p:nvSpPr>
        <p:spPr/>
        <p:txBody>
          <a:bodyPr/>
          <a:lstStyle/>
          <a:p>
            <a:r>
              <a:rPr lang="en-GB" dirty="0"/>
              <a:t>Area Study Goes Here (See Header &amp; Footer To Edit This Text)</a:t>
            </a:r>
            <a:endParaRPr lang="en-US" dirty="0"/>
          </a:p>
        </p:txBody>
      </p:sp>
      <p:sp>
        <p:nvSpPr>
          <p:cNvPr id="6" name="Slide Number Placeholder 5"/>
          <p:cNvSpPr>
            <a:spLocks noGrp="1"/>
          </p:cNvSpPr>
          <p:nvPr>
            <p:ph type="sldNum" sz="quarter" idx="12"/>
          </p:nvPr>
        </p:nvSpPr>
        <p:spPr/>
        <p:txBody>
          <a:bodyPr/>
          <a:lstStyle/>
          <a:p>
            <a:fld id="{1504EF65-1D8D-194C-AFE6-22B6CD989B5A}" type="slidenum">
              <a:rPr lang="en-US" smtClean="0"/>
              <a:pPr/>
              <a:t>‹#›</a:t>
            </a:fld>
            <a:endParaRPr lang="en-US"/>
          </a:p>
        </p:txBody>
      </p:sp>
      <p:sp>
        <p:nvSpPr>
          <p:cNvPr id="8" name="Picture Placeholder 7"/>
          <p:cNvSpPr>
            <a:spLocks noGrp="1"/>
          </p:cNvSpPr>
          <p:nvPr>
            <p:ph type="pic" sz="quarter" idx="13"/>
          </p:nvPr>
        </p:nvSpPr>
        <p:spPr>
          <a:xfrm>
            <a:off x="594525" y="1628800"/>
            <a:ext cx="5008960" cy="4104456"/>
          </a:xfrm>
        </p:spPr>
        <p:txBody>
          <a:bodyPr>
            <a:normAutofit/>
          </a:bodyPr>
          <a:lstStyle>
            <a:lvl1pPr>
              <a:defRPr sz="1452"/>
            </a:lvl1pPr>
          </a:lstStyle>
          <a:p>
            <a:r>
              <a:rPr lang="en-US" dirty="0"/>
              <a:t>Drag picture to placeholder or click icon to add</a:t>
            </a:r>
            <a:endParaRPr lang="en-GB" dirty="0"/>
          </a:p>
        </p:txBody>
      </p:sp>
      <p:sp>
        <p:nvSpPr>
          <p:cNvPr id="9" name="Content Placeholder 2"/>
          <p:cNvSpPr>
            <a:spLocks noGrp="1"/>
          </p:cNvSpPr>
          <p:nvPr>
            <p:ph idx="14"/>
          </p:nvPr>
        </p:nvSpPr>
        <p:spPr>
          <a:xfrm>
            <a:off x="6367631" y="5877304"/>
            <a:ext cx="5008960" cy="288000"/>
          </a:xfrm>
        </p:spPr>
        <p:txBody>
          <a:bodyPr>
            <a:normAutofit/>
          </a:bodyPr>
          <a:lstStyle>
            <a:lvl1pPr>
              <a:defRPr sz="1271">
                <a:solidFill>
                  <a:schemeClr val="tx1"/>
                </a:solidFill>
              </a:defRPr>
            </a:lvl1pPr>
          </a:lstStyle>
          <a:p>
            <a:pPr lvl="0"/>
            <a:r>
              <a:rPr lang="en-US" dirty="0"/>
              <a:t>Click to edit Master text styles</a:t>
            </a:r>
          </a:p>
        </p:txBody>
      </p:sp>
      <p:sp>
        <p:nvSpPr>
          <p:cNvPr id="10" name="Picture Placeholder 7"/>
          <p:cNvSpPr>
            <a:spLocks noGrp="1"/>
          </p:cNvSpPr>
          <p:nvPr>
            <p:ph type="pic" sz="quarter" idx="15"/>
          </p:nvPr>
        </p:nvSpPr>
        <p:spPr>
          <a:xfrm>
            <a:off x="6367631" y="1628800"/>
            <a:ext cx="5008960" cy="4104456"/>
          </a:xfrm>
        </p:spPr>
        <p:txBody>
          <a:bodyPr>
            <a:normAutofit/>
          </a:bodyPr>
          <a:lstStyle>
            <a:lvl1pPr>
              <a:defRPr sz="1452"/>
            </a:lvl1pPr>
          </a:lstStyle>
          <a:p>
            <a:r>
              <a:rPr lang="en-US" dirty="0"/>
              <a:t>Drag picture to placeholder or click icon to add</a:t>
            </a:r>
            <a:endParaRPr lang="en-GB" dirty="0"/>
          </a:p>
        </p:txBody>
      </p:sp>
      <p:sp>
        <p:nvSpPr>
          <p:cNvPr id="12" name="Title 1"/>
          <p:cNvSpPr>
            <a:spLocks noGrp="1"/>
          </p:cNvSpPr>
          <p:nvPr>
            <p:ph type="title"/>
          </p:nvPr>
        </p:nvSpPr>
        <p:spPr>
          <a:xfrm>
            <a:off x="594524" y="345733"/>
            <a:ext cx="10972800" cy="1143000"/>
          </a:xfrm>
          <a:prstGeom prst="rect">
            <a:avLst/>
          </a:prstGeom>
        </p:spPr>
        <p:txBody>
          <a:bodyPr>
            <a:normAutofit/>
          </a:bodyPr>
          <a:lstStyle>
            <a:lvl1pPr>
              <a:defRPr sz="2903"/>
            </a:lvl1pPr>
          </a:lstStyle>
          <a:p>
            <a:r>
              <a:rPr lang="en-US" dirty="0"/>
              <a:t>Click to edit Master title style</a:t>
            </a:r>
          </a:p>
        </p:txBody>
      </p:sp>
    </p:spTree>
    <p:extLst>
      <p:ext uri="{BB962C8B-B14F-4D97-AF65-F5344CB8AC3E}">
        <p14:creationId xmlns:p14="http://schemas.microsoft.com/office/powerpoint/2010/main" val="1165307915"/>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lide with four images">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524" y="5877304"/>
            <a:ext cx="2448000" cy="288000"/>
          </a:xfrm>
        </p:spPr>
        <p:txBody>
          <a:bodyPr>
            <a:normAutofit/>
          </a:bodyPr>
          <a:lstStyle>
            <a:lvl1pPr>
              <a:defRPr sz="1088">
                <a:solidFill>
                  <a:schemeClr val="tx1"/>
                </a:solidFill>
              </a:defRPr>
            </a:lvl1pPr>
          </a:lstStyle>
          <a:p>
            <a:pPr lvl="0"/>
            <a:r>
              <a:rPr lang="en-US"/>
              <a:t>Click to edit Master text styles</a:t>
            </a:r>
          </a:p>
        </p:txBody>
      </p:sp>
      <p:sp>
        <p:nvSpPr>
          <p:cNvPr id="4" name="Date Placeholder 3"/>
          <p:cNvSpPr>
            <a:spLocks noGrp="1"/>
          </p:cNvSpPr>
          <p:nvPr>
            <p:ph type="dt" sz="half" idx="10"/>
          </p:nvPr>
        </p:nvSpPr>
        <p:spPr/>
        <p:txBody>
          <a:bodyPr/>
          <a:lstStyle/>
          <a:p>
            <a:fld id="{8E0C9A82-ACD6-4E94-B078-32A10A0508A9}" type="datetime1">
              <a:rPr lang="en-US" smtClean="0"/>
              <a:pPr/>
              <a:t>3/12/24</a:t>
            </a:fld>
            <a:endParaRPr lang="en-US"/>
          </a:p>
        </p:txBody>
      </p:sp>
      <p:sp>
        <p:nvSpPr>
          <p:cNvPr id="5" name="Footer Placeholder 4"/>
          <p:cNvSpPr>
            <a:spLocks noGrp="1"/>
          </p:cNvSpPr>
          <p:nvPr>
            <p:ph type="ftr" sz="quarter" idx="11"/>
          </p:nvPr>
        </p:nvSpPr>
        <p:spPr/>
        <p:txBody>
          <a:bodyPr/>
          <a:lstStyle/>
          <a:p>
            <a:r>
              <a:rPr lang="en-GB" dirty="0"/>
              <a:t>Area Study Goes Here (See Header &amp; Footer To Edit This Text)</a:t>
            </a:r>
            <a:endParaRPr lang="en-US" dirty="0"/>
          </a:p>
        </p:txBody>
      </p:sp>
      <p:sp>
        <p:nvSpPr>
          <p:cNvPr id="6" name="Slide Number Placeholder 5"/>
          <p:cNvSpPr>
            <a:spLocks noGrp="1"/>
          </p:cNvSpPr>
          <p:nvPr>
            <p:ph type="sldNum" sz="quarter" idx="12"/>
          </p:nvPr>
        </p:nvSpPr>
        <p:spPr/>
        <p:txBody>
          <a:bodyPr/>
          <a:lstStyle/>
          <a:p>
            <a:fld id="{1504EF65-1D8D-194C-AFE6-22B6CD989B5A}" type="slidenum">
              <a:rPr lang="en-US" smtClean="0"/>
              <a:pPr/>
              <a:t>‹#›</a:t>
            </a:fld>
            <a:endParaRPr lang="en-US"/>
          </a:p>
        </p:txBody>
      </p:sp>
      <p:sp>
        <p:nvSpPr>
          <p:cNvPr id="8" name="Picture Placeholder 7"/>
          <p:cNvSpPr>
            <a:spLocks noGrp="1"/>
          </p:cNvSpPr>
          <p:nvPr>
            <p:ph type="pic" sz="quarter" idx="13"/>
          </p:nvPr>
        </p:nvSpPr>
        <p:spPr>
          <a:xfrm>
            <a:off x="594525" y="1628801"/>
            <a:ext cx="2448000" cy="4104456"/>
          </a:xfrm>
        </p:spPr>
        <p:txBody>
          <a:bodyPr>
            <a:normAutofit/>
          </a:bodyPr>
          <a:lstStyle>
            <a:lvl1pPr>
              <a:defRPr sz="1452"/>
            </a:lvl1pPr>
          </a:lstStyle>
          <a:p>
            <a:r>
              <a:rPr lang="en-US" dirty="0"/>
              <a:t>Drag picture to placeholder or click icon to add</a:t>
            </a:r>
            <a:endParaRPr lang="en-GB" dirty="0"/>
          </a:p>
        </p:txBody>
      </p:sp>
      <p:sp>
        <p:nvSpPr>
          <p:cNvPr id="9" name="Content Placeholder 2"/>
          <p:cNvSpPr>
            <a:spLocks noGrp="1"/>
          </p:cNvSpPr>
          <p:nvPr>
            <p:ph idx="14"/>
          </p:nvPr>
        </p:nvSpPr>
        <p:spPr>
          <a:xfrm>
            <a:off x="6247005" y="5877304"/>
            <a:ext cx="2448000" cy="288000"/>
          </a:xfrm>
        </p:spPr>
        <p:txBody>
          <a:bodyPr>
            <a:normAutofit/>
          </a:bodyPr>
          <a:lstStyle>
            <a:lvl1pPr>
              <a:defRPr sz="1088">
                <a:solidFill>
                  <a:schemeClr val="tx1"/>
                </a:solidFill>
              </a:defRPr>
            </a:lvl1pPr>
          </a:lstStyle>
          <a:p>
            <a:pPr lvl="0"/>
            <a:r>
              <a:rPr lang="en-US"/>
              <a:t>Click to edit Master text styles</a:t>
            </a:r>
          </a:p>
        </p:txBody>
      </p:sp>
      <p:sp>
        <p:nvSpPr>
          <p:cNvPr id="10" name="Picture Placeholder 7"/>
          <p:cNvSpPr>
            <a:spLocks noGrp="1"/>
          </p:cNvSpPr>
          <p:nvPr>
            <p:ph type="pic" sz="quarter" idx="15"/>
          </p:nvPr>
        </p:nvSpPr>
        <p:spPr>
          <a:xfrm>
            <a:off x="6247005" y="1628800"/>
            <a:ext cx="2448000" cy="4104456"/>
          </a:xfrm>
        </p:spPr>
        <p:txBody>
          <a:bodyPr>
            <a:normAutofit/>
          </a:bodyPr>
          <a:lstStyle>
            <a:lvl1pPr>
              <a:defRPr sz="1452"/>
            </a:lvl1pPr>
          </a:lstStyle>
          <a:p>
            <a:r>
              <a:rPr lang="en-US" dirty="0"/>
              <a:t>Drag picture to placeholder or click icon to add</a:t>
            </a:r>
            <a:endParaRPr lang="en-GB" dirty="0"/>
          </a:p>
        </p:txBody>
      </p:sp>
      <p:sp>
        <p:nvSpPr>
          <p:cNvPr id="11" name="Content Placeholder 2"/>
          <p:cNvSpPr>
            <a:spLocks noGrp="1"/>
          </p:cNvSpPr>
          <p:nvPr>
            <p:ph idx="16"/>
          </p:nvPr>
        </p:nvSpPr>
        <p:spPr>
          <a:xfrm>
            <a:off x="3420764" y="5877304"/>
            <a:ext cx="2448000" cy="288000"/>
          </a:xfrm>
        </p:spPr>
        <p:txBody>
          <a:bodyPr>
            <a:normAutofit/>
          </a:bodyPr>
          <a:lstStyle>
            <a:lvl1pPr>
              <a:defRPr sz="1088">
                <a:solidFill>
                  <a:schemeClr val="tx1"/>
                </a:solidFill>
              </a:defRPr>
            </a:lvl1pPr>
          </a:lstStyle>
          <a:p>
            <a:pPr lvl="0"/>
            <a:r>
              <a:rPr lang="en-US"/>
              <a:t>Click to edit Master text styles</a:t>
            </a:r>
          </a:p>
        </p:txBody>
      </p:sp>
      <p:sp>
        <p:nvSpPr>
          <p:cNvPr id="12" name="Picture Placeholder 7"/>
          <p:cNvSpPr>
            <a:spLocks noGrp="1"/>
          </p:cNvSpPr>
          <p:nvPr>
            <p:ph type="pic" sz="quarter" idx="17"/>
          </p:nvPr>
        </p:nvSpPr>
        <p:spPr>
          <a:xfrm>
            <a:off x="3420764" y="1628801"/>
            <a:ext cx="2448000" cy="4104456"/>
          </a:xfrm>
        </p:spPr>
        <p:txBody>
          <a:bodyPr>
            <a:normAutofit/>
          </a:bodyPr>
          <a:lstStyle>
            <a:lvl1pPr>
              <a:defRPr sz="1452"/>
            </a:lvl1pPr>
          </a:lstStyle>
          <a:p>
            <a:r>
              <a:rPr lang="en-US" dirty="0"/>
              <a:t>Drag picture to placeholder or click icon to add</a:t>
            </a:r>
            <a:endParaRPr lang="en-GB" dirty="0"/>
          </a:p>
        </p:txBody>
      </p:sp>
      <p:sp>
        <p:nvSpPr>
          <p:cNvPr id="13" name="Content Placeholder 2"/>
          <p:cNvSpPr>
            <a:spLocks noGrp="1"/>
          </p:cNvSpPr>
          <p:nvPr>
            <p:ph idx="18"/>
          </p:nvPr>
        </p:nvSpPr>
        <p:spPr>
          <a:xfrm>
            <a:off x="9073244" y="5877304"/>
            <a:ext cx="2448000" cy="288000"/>
          </a:xfrm>
        </p:spPr>
        <p:txBody>
          <a:bodyPr>
            <a:normAutofit/>
          </a:bodyPr>
          <a:lstStyle>
            <a:lvl1pPr>
              <a:defRPr sz="1088">
                <a:solidFill>
                  <a:schemeClr val="tx1"/>
                </a:solidFill>
              </a:defRPr>
            </a:lvl1pPr>
          </a:lstStyle>
          <a:p>
            <a:pPr lvl="0"/>
            <a:r>
              <a:rPr lang="en-US" dirty="0"/>
              <a:t>Click to edit Master text styles</a:t>
            </a:r>
          </a:p>
        </p:txBody>
      </p:sp>
      <p:sp>
        <p:nvSpPr>
          <p:cNvPr id="14" name="Picture Placeholder 7"/>
          <p:cNvSpPr>
            <a:spLocks noGrp="1"/>
          </p:cNvSpPr>
          <p:nvPr>
            <p:ph type="pic" sz="quarter" idx="19"/>
          </p:nvPr>
        </p:nvSpPr>
        <p:spPr>
          <a:xfrm>
            <a:off x="9073244" y="1628800"/>
            <a:ext cx="2448000" cy="4104456"/>
          </a:xfrm>
        </p:spPr>
        <p:txBody>
          <a:bodyPr>
            <a:normAutofit/>
          </a:bodyPr>
          <a:lstStyle>
            <a:lvl1pPr>
              <a:defRPr sz="1452"/>
            </a:lvl1pPr>
          </a:lstStyle>
          <a:p>
            <a:r>
              <a:rPr lang="en-US" dirty="0"/>
              <a:t>Drag picture to placeholder or click icon to add</a:t>
            </a:r>
            <a:endParaRPr lang="en-GB" dirty="0"/>
          </a:p>
        </p:txBody>
      </p:sp>
      <p:sp>
        <p:nvSpPr>
          <p:cNvPr id="16" name="Title 1"/>
          <p:cNvSpPr>
            <a:spLocks noGrp="1"/>
          </p:cNvSpPr>
          <p:nvPr>
            <p:ph type="title"/>
          </p:nvPr>
        </p:nvSpPr>
        <p:spPr>
          <a:xfrm>
            <a:off x="594524" y="345733"/>
            <a:ext cx="10972800" cy="1143000"/>
          </a:xfrm>
          <a:prstGeom prst="rect">
            <a:avLst/>
          </a:prstGeom>
        </p:spPr>
        <p:txBody>
          <a:bodyPr>
            <a:normAutofit/>
          </a:bodyPr>
          <a:lstStyle>
            <a:lvl1pPr>
              <a:defRPr sz="2903"/>
            </a:lvl1pPr>
          </a:lstStyle>
          <a:p>
            <a:r>
              <a:rPr lang="en-US" dirty="0"/>
              <a:t>Click to edit Master title style</a:t>
            </a:r>
          </a:p>
        </p:txBody>
      </p:sp>
    </p:spTree>
    <p:extLst>
      <p:ext uri="{BB962C8B-B14F-4D97-AF65-F5344CB8AC3E}">
        <p14:creationId xmlns:p14="http://schemas.microsoft.com/office/powerpoint/2010/main" val="4184931655"/>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13A5E85-88BA-4D4B-AF59-7BBB1C0A7F46}" type="datetime1">
              <a:rPr lang="en-US" smtClean="0"/>
              <a:pPr/>
              <a:t>3/12/24</a:t>
            </a:fld>
            <a:endParaRPr lang="en-US"/>
          </a:p>
        </p:txBody>
      </p:sp>
      <p:sp>
        <p:nvSpPr>
          <p:cNvPr id="4" name="Footer Placeholder 3"/>
          <p:cNvSpPr>
            <a:spLocks noGrp="1"/>
          </p:cNvSpPr>
          <p:nvPr>
            <p:ph type="ftr" sz="quarter" idx="11"/>
          </p:nvPr>
        </p:nvSpPr>
        <p:spPr/>
        <p:txBody>
          <a:bodyPr/>
          <a:lstStyle/>
          <a:p>
            <a:r>
              <a:rPr lang="en-GB" dirty="0"/>
              <a:t>Area Study Goes Here (See Header &amp; Footer To Edit This Text)</a:t>
            </a:r>
            <a:endParaRPr lang="en-US" dirty="0"/>
          </a:p>
        </p:txBody>
      </p:sp>
      <p:sp>
        <p:nvSpPr>
          <p:cNvPr id="5" name="Slide Number Placeholder 4"/>
          <p:cNvSpPr>
            <a:spLocks noGrp="1"/>
          </p:cNvSpPr>
          <p:nvPr>
            <p:ph type="sldNum" sz="quarter" idx="12"/>
          </p:nvPr>
        </p:nvSpPr>
        <p:spPr/>
        <p:txBody>
          <a:bodyPr/>
          <a:lstStyle/>
          <a:p>
            <a:fld id="{1504EF65-1D8D-194C-AFE6-22B6CD989B5A}" type="slidenum">
              <a:rPr lang="en-US" smtClean="0"/>
              <a:pPr/>
              <a:t>‹#›</a:t>
            </a:fld>
            <a:endParaRPr lang="en-US"/>
          </a:p>
        </p:txBody>
      </p:sp>
      <p:sp>
        <p:nvSpPr>
          <p:cNvPr id="7" name="Title 1"/>
          <p:cNvSpPr>
            <a:spLocks noGrp="1"/>
          </p:cNvSpPr>
          <p:nvPr>
            <p:ph type="title"/>
          </p:nvPr>
        </p:nvSpPr>
        <p:spPr>
          <a:xfrm>
            <a:off x="594524" y="946675"/>
            <a:ext cx="10972800" cy="1143000"/>
          </a:xfrm>
          <a:prstGeom prst="rect">
            <a:avLst/>
          </a:prstGeom>
        </p:spPr>
        <p:txBody>
          <a:bodyPr>
            <a:normAutofit/>
          </a:bodyPr>
          <a:lstStyle>
            <a:lvl1pPr>
              <a:defRPr sz="2903"/>
            </a:lvl1pPr>
          </a:lstStyle>
          <a:p>
            <a:r>
              <a:rPr lang="en-US" dirty="0"/>
              <a:t>Click to edit Master title style</a:t>
            </a:r>
          </a:p>
        </p:txBody>
      </p:sp>
    </p:spTree>
    <p:extLst>
      <p:ext uri="{BB962C8B-B14F-4D97-AF65-F5344CB8AC3E}">
        <p14:creationId xmlns:p14="http://schemas.microsoft.com/office/powerpoint/2010/main" val="3774726862"/>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p:bg>
      <p:bgPr>
        <a:solidFill>
          <a:srgbClr val="4F4E56"/>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3F5ECB76-923D-4C76-A5EE-63A50B5EDE7E}" type="datetime1">
              <a:rPr lang="en-US" smtClean="0"/>
              <a:pPr/>
              <a:t>3/12/24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t>Area Study Goes Here (See Header &amp; Footer To Edit This Text)</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504EF65-1D8D-194C-AFE6-22B6CD989B5A}" type="slidenum">
              <a:rPr lang="en-US" smtClean="0"/>
              <a:pPr/>
              <a:t>‹#›</a:t>
            </a:fld>
            <a:endParaRPr lang="en-US"/>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84899" y="6387481"/>
            <a:ext cx="2647556" cy="274127"/>
          </a:xfrm>
          <a:prstGeom prst="rect">
            <a:avLst/>
          </a:prstGeom>
        </p:spPr>
      </p:pic>
      <p:sp>
        <p:nvSpPr>
          <p:cNvPr id="8" name="Title 3"/>
          <p:cNvSpPr>
            <a:spLocks noGrp="1"/>
          </p:cNvSpPr>
          <p:nvPr>
            <p:ph type="title"/>
          </p:nvPr>
        </p:nvSpPr>
        <p:spPr>
          <a:xfrm>
            <a:off x="594525" y="440993"/>
            <a:ext cx="10363200" cy="2276968"/>
          </a:xfrm>
          <a:prstGeom prst="rect">
            <a:avLst/>
          </a:prstGeom>
        </p:spPr>
        <p:txBody>
          <a:bodyPr>
            <a:normAutofit/>
          </a:bodyPr>
          <a:lstStyle>
            <a:lvl1pPr>
              <a:defRPr sz="4083">
                <a:solidFill>
                  <a:schemeClr val="bg1"/>
                </a:solidFill>
              </a:defRPr>
            </a:lvl1pPr>
          </a:lstStyle>
          <a:p>
            <a:r>
              <a:rPr lang="en-GB" dirty="0"/>
              <a:t>A coloured divider slide</a:t>
            </a:r>
            <a:br>
              <a:rPr lang="en-GB" dirty="0"/>
            </a:br>
            <a:r>
              <a:rPr lang="en-GB" dirty="0"/>
              <a:t>or quotation, can run to </a:t>
            </a:r>
            <a:br>
              <a:rPr lang="en-GB" dirty="0"/>
            </a:br>
            <a:r>
              <a:rPr lang="en-GB" dirty="0"/>
              <a:t>multiple lines</a:t>
            </a:r>
          </a:p>
        </p:txBody>
      </p:sp>
      <p:sp>
        <p:nvSpPr>
          <p:cNvPr id="9" name="Text Placeholder 4"/>
          <p:cNvSpPr>
            <a:spLocks noGrp="1"/>
          </p:cNvSpPr>
          <p:nvPr>
            <p:ph type="body" idx="1"/>
          </p:nvPr>
        </p:nvSpPr>
        <p:spPr>
          <a:xfrm>
            <a:off x="594525" y="2852945"/>
            <a:ext cx="10363200" cy="2124561"/>
          </a:xfrm>
        </p:spPr>
        <p:txBody>
          <a:bodyPr>
            <a:normAutofit/>
          </a:bodyPr>
          <a:lstStyle>
            <a:lvl1pPr>
              <a:defRPr sz="2177">
                <a:solidFill>
                  <a:schemeClr val="bg1"/>
                </a:solidFill>
              </a:defRPr>
            </a:lvl1pPr>
          </a:lstStyle>
          <a:p>
            <a:r>
              <a:rPr lang="en-GB" dirty="0"/>
              <a:t>Subtitle here if required</a:t>
            </a:r>
          </a:p>
        </p:txBody>
      </p:sp>
    </p:spTree>
    <p:extLst>
      <p:ext uri="{BB962C8B-B14F-4D97-AF65-F5344CB8AC3E}">
        <p14:creationId xmlns:p14="http://schemas.microsoft.com/office/powerpoint/2010/main" val="83471698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23C619-97B3-E26C-19A2-9E1A7D8E18D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FC4059E-4F12-2EEB-1CB2-900F3102139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900E210-406A-54F3-E195-47E002AE6F1B}"/>
              </a:ext>
            </a:extLst>
          </p:cNvPr>
          <p:cNvSpPr>
            <a:spLocks noGrp="1"/>
          </p:cNvSpPr>
          <p:nvPr>
            <p:ph type="dt" sz="half" idx="10"/>
          </p:nvPr>
        </p:nvSpPr>
        <p:spPr/>
        <p:txBody>
          <a:bodyPr/>
          <a:lstStyle/>
          <a:p>
            <a:fld id="{A759C7FD-23B3-454A-B1C6-97D28C592E4E}" type="datetimeFigureOut">
              <a:rPr lang="en-US" smtClean="0"/>
              <a:t>3/12/24</a:t>
            </a:fld>
            <a:endParaRPr lang="en-US"/>
          </a:p>
        </p:txBody>
      </p:sp>
      <p:sp>
        <p:nvSpPr>
          <p:cNvPr id="5" name="Footer Placeholder 4">
            <a:extLst>
              <a:ext uri="{FF2B5EF4-FFF2-40B4-BE49-F238E27FC236}">
                <a16:creationId xmlns:a16="http://schemas.microsoft.com/office/drawing/2014/main" id="{62280FE1-811B-0FA7-E43C-989F512097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A8BE7F-8734-BF6E-EA72-92A8A8D8F567}"/>
              </a:ext>
            </a:extLst>
          </p:cNvPr>
          <p:cNvSpPr>
            <a:spLocks noGrp="1"/>
          </p:cNvSpPr>
          <p:nvPr>
            <p:ph type="sldNum" sz="quarter" idx="12"/>
          </p:nvPr>
        </p:nvSpPr>
        <p:spPr/>
        <p:txBody>
          <a:bodyPr/>
          <a:lstStyle/>
          <a:p>
            <a:fld id="{3992F468-B685-7540-95EE-0A096664DAD9}" type="slidenum">
              <a:rPr lang="en-US" smtClean="0"/>
              <a:t>‹#›</a:t>
            </a:fld>
            <a:endParaRPr lang="en-US"/>
          </a:p>
        </p:txBody>
      </p:sp>
    </p:spTree>
    <p:extLst>
      <p:ext uri="{BB962C8B-B14F-4D97-AF65-F5344CB8AC3E}">
        <p14:creationId xmlns:p14="http://schemas.microsoft.com/office/powerpoint/2010/main" val="182865096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Section Header Purple">
    <p:bg>
      <p:bgPr>
        <a:solidFill>
          <a:srgbClr val="70385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DCAAF001-3BAE-4072-8829-74AD777E9853}" type="datetime1">
              <a:rPr lang="en-US" smtClean="0"/>
              <a:pPr/>
              <a:t>3/12/24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t>Area Study Goes Here (See Header &amp; Footer To Edit This Text)</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504EF65-1D8D-194C-AFE6-22B6CD989B5A}" type="slidenum">
              <a:rPr lang="en-US" smtClean="0"/>
              <a:pPr/>
              <a:t>‹#›</a:t>
            </a:fld>
            <a:endParaRPr lang="en-US"/>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84899" y="6387481"/>
            <a:ext cx="2647556" cy="274127"/>
          </a:xfrm>
          <a:prstGeom prst="rect">
            <a:avLst/>
          </a:prstGeom>
        </p:spPr>
      </p:pic>
      <p:sp>
        <p:nvSpPr>
          <p:cNvPr id="8" name="Title 3"/>
          <p:cNvSpPr>
            <a:spLocks noGrp="1"/>
          </p:cNvSpPr>
          <p:nvPr>
            <p:ph type="title"/>
          </p:nvPr>
        </p:nvSpPr>
        <p:spPr>
          <a:xfrm>
            <a:off x="594525" y="440993"/>
            <a:ext cx="10363200" cy="2276968"/>
          </a:xfrm>
          <a:prstGeom prst="rect">
            <a:avLst/>
          </a:prstGeom>
        </p:spPr>
        <p:txBody>
          <a:bodyPr>
            <a:normAutofit/>
          </a:bodyPr>
          <a:lstStyle>
            <a:lvl1pPr>
              <a:defRPr sz="4083">
                <a:solidFill>
                  <a:schemeClr val="bg1"/>
                </a:solidFill>
              </a:defRPr>
            </a:lvl1pPr>
          </a:lstStyle>
          <a:p>
            <a:r>
              <a:rPr lang="en-GB" dirty="0"/>
              <a:t>A coloured divider slide</a:t>
            </a:r>
            <a:br>
              <a:rPr lang="en-GB" dirty="0"/>
            </a:br>
            <a:r>
              <a:rPr lang="en-GB" dirty="0"/>
              <a:t>or quotation, can run to </a:t>
            </a:r>
            <a:br>
              <a:rPr lang="en-GB" dirty="0"/>
            </a:br>
            <a:r>
              <a:rPr lang="en-GB" dirty="0"/>
              <a:t>multiple lines</a:t>
            </a:r>
          </a:p>
        </p:txBody>
      </p:sp>
      <p:sp>
        <p:nvSpPr>
          <p:cNvPr id="9" name="Text Placeholder 4"/>
          <p:cNvSpPr>
            <a:spLocks noGrp="1"/>
          </p:cNvSpPr>
          <p:nvPr>
            <p:ph type="body" idx="1"/>
          </p:nvPr>
        </p:nvSpPr>
        <p:spPr>
          <a:xfrm>
            <a:off x="594525" y="2852945"/>
            <a:ext cx="10363200" cy="2124561"/>
          </a:xfrm>
        </p:spPr>
        <p:txBody>
          <a:bodyPr>
            <a:normAutofit/>
          </a:bodyPr>
          <a:lstStyle>
            <a:lvl1pPr>
              <a:defRPr sz="2177">
                <a:solidFill>
                  <a:schemeClr val="bg1"/>
                </a:solidFill>
              </a:defRPr>
            </a:lvl1pPr>
          </a:lstStyle>
          <a:p>
            <a:r>
              <a:rPr lang="en-GB" dirty="0"/>
              <a:t>Subtitle here if required</a:t>
            </a:r>
          </a:p>
        </p:txBody>
      </p:sp>
    </p:spTree>
    <p:extLst>
      <p:ext uri="{BB962C8B-B14F-4D97-AF65-F5344CB8AC3E}">
        <p14:creationId xmlns:p14="http://schemas.microsoft.com/office/powerpoint/2010/main" val="3499825036"/>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p:bg>
      <p:bgPr>
        <a:solidFill>
          <a:srgbClr val="F18352"/>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B9D88EC6-E4FD-48C5-9980-2B36CFB1F37A}" type="datetime1">
              <a:rPr lang="en-US" smtClean="0"/>
              <a:pPr/>
              <a:t>3/12/24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t>Area Study Goes Here (See Header &amp; Footer To Edit This Text)</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504EF65-1D8D-194C-AFE6-22B6CD989B5A}" type="slidenum">
              <a:rPr lang="en-US" smtClean="0"/>
              <a:pPr/>
              <a:t>‹#›</a:t>
            </a:fld>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84899" y="6387481"/>
            <a:ext cx="2647556" cy="274127"/>
          </a:xfrm>
          <a:prstGeom prst="rect">
            <a:avLst/>
          </a:prstGeom>
        </p:spPr>
      </p:pic>
      <p:sp>
        <p:nvSpPr>
          <p:cNvPr id="8" name="Title 3"/>
          <p:cNvSpPr>
            <a:spLocks noGrp="1"/>
          </p:cNvSpPr>
          <p:nvPr>
            <p:ph type="title"/>
          </p:nvPr>
        </p:nvSpPr>
        <p:spPr>
          <a:xfrm>
            <a:off x="594525" y="440993"/>
            <a:ext cx="10363200" cy="2276968"/>
          </a:xfrm>
          <a:prstGeom prst="rect">
            <a:avLst/>
          </a:prstGeom>
        </p:spPr>
        <p:txBody>
          <a:bodyPr>
            <a:normAutofit/>
          </a:bodyPr>
          <a:lstStyle>
            <a:lvl1pPr>
              <a:defRPr sz="4083">
                <a:solidFill>
                  <a:schemeClr val="bg1"/>
                </a:solidFill>
              </a:defRPr>
            </a:lvl1pPr>
          </a:lstStyle>
          <a:p>
            <a:r>
              <a:rPr lang="en-GB" dirty="0"/>
              <a:t>A coloured divider slide</a:t>
            </a:r>
            <a:br>
              <a:rPr lang="en-GB" dirty="0"/>
            </a:br>
            <a:r>
              <a:rPr lang="en-GB" dirty="0"/>
              <a:t>or quotation, can run to </a:t>
            </a:r>
            <a:br>
              <a:rPr lang="en-GB" dirty="0"/>
            </a:br>
            <a:r>
              <a:rPr lang="en-GB" dirty="0"/>
              <a:t>multiple lines</a:t>
            </a:r>
          </a:p>
        </p:txBody>
      </p:sp>
      <p:sp>
        <p:nvSpPr>
          <p:cNvPr id="10" name="Text Placeholder 4"/>
          <p:cNvSpPr>
            <a:spLocks noGrp="1"/>
          </p:cNvSpPr>
          <p:nvPr>
            <p:ph type="body" idx="1"/>
          </p:nvPr>
        </p:nvSpPr>
        <p:spPr>
          <a:xfrm>
            <a:off x="594525" y="2852945"/>
            <a:ext cx="10363200" cy="2124561"/>
          </a:xfrm>
        </p:spPr>
        <p:txBody>
          <a:bodyPr>
            <a:normAutofit/>
          </a:bodyPr>
          <a:lstStyle>
            <a:lvl1pPr>
              <a:defRPr sz="2177">
                <a:solidFill>
                  <a:schemeClr val="bg1"/>
                </a:solidFill>
              </a:defRPr>
            </a:lvl1pPr>
          </a:lstStyle>
          <a:p>
            <a:r>
              <a:rPr lang="en-GB" dirty="0"/>
              <a:t>Subtitle here if required</a:t>
            </a:r>
          </a:p>
        </p:txBody>
      </p:sp>
    </p:spTree>
    <p:extLst>
      <p:ext uri="{BB962C8B-B14F-4D97-AF65-F5344CB8AC3E}">
        <p14:creationId xmlns:p14="http://schemas.microsoft.com/office/powerpoint/2010/main" val="291309089"/>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Section Header Turquoise">
    <p:bg>
      <p:bgPr>
        <a:solidFill>
          <a:srgbClr val="00A29C"/>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3833FCFA-3963-4AEB-9464-2736ECFC74B4}" type="datetime1">
              <a:rPr lang="en-US" smtClean="0"/>
              <a:pPr/>
              <a:t>3/12/24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t>Area Study Goes Here (See Header &amp; Footer To Edit This Text)</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504EF65-1D8D-194C-AFE6-22B6CD989B5A}" type="slidenum">
              <a:rPr lang="en-US" smtClean="0"/>
              <a:pPr/>
              <a:t>‹#›</a:t>
            </a:fld>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84899" y="6387481"/>
            <a:ext cx="2647556" cy="274127"/>
          </a:xfrm>
          <a:prstGeom prst="rect">
            <a:avLst/>
          </a:prstGeom>
        </p:spPr>
      </p:pic>
      <p:sp>
        <p:nvSpPr>
          <p:cNvPr id="8" name="Title 3"/>
          <p:cNvSpPr>
            <a:spLocks noGrp="1"/>
          </p:cNvSpPr>
          <p:nvPr>
            <p:ph type="title"/>
          </p:nvPr>
        </p:nvSpPr>
        <p:spPr>
          <a:xfrm>
            <a:off x="594525" y="440993"/>
            <a:ext cx="10363200" cy="2276968"/>
          </a:xfrm>
          <a:prstGeom prst="rect">
            <a:avLst/>
          </a:prstGeom>
        </p:spPr>
        <p:txBody>
          <a:bodyPr>
            <a:normAutofit/>
          </a:bodyPr>
          <a:lstStyle>
            <a:lvl1pPr>
              <a:defRPr sz="4083">
                <a:solidFill>
                  <a:schemeClr val="bg1"/>
                </a:solidFill>
              </a:defRPr>
            </a:lvl1pPr>
          </a:lstStyle>
          <a:p>
            <a:r>
              <a:rPr lang="en-GB" dirty="0"/>
              <a:t>A coloured divider slide</a:t>
            </a:r>
            <a:br>
              <a:rPr lang="en-GB" dirty="0"/>
            </a:br>
            <a:r>
              <a:rPr lang="en-GB" dirty="0"/>
              <a:t>or quotation, can run to </a:t>
            </a:r>
            <a:br>
              <a:rPr lang="en-GB" dirty="0"/>
            </a:br>
            <a:r>
              <a:rPr lang="en-GB" dirty="0"/>
              <a:t>multiple lines</a:t>
            </a:r>
          </a:p>
        </p:txBody>
      </p:sp>
      <p:sp>
        <p:nvSpPr>
          <p:cNvPr id="10" name="Text Placeholder 4"/>
          <p:cNvSpPr>
            <a:spLocks noGrp="1"/>
          </p:cNvSpPr>
          <p:nvPr>
            <p:ph type="body" idx="1"/>
          </p:nvPr>
        </p:nvSpPr>
        <p:spPr>
          <a:xfrm>
            <a:off x="594525" y="2852945"/>
            <a:ext cx="10363200" cy="2124561"/>
          </a:xfrm>
        </p:spPr>
        <p:txBody>
          <a:bodyPr>
            <a:normAutofit/>
          </a:bodyPr>
          <a:lstStyle>
            <a:lvl1pPr>
              <a:defRPr sz="2177">
                <a:solidFill>
                  <a:schemeClr val="bg1"/>
                </a:solidFill>
              </a:defRPr>
            </a:lvl1pPr>
          </a:lstStyle>
          <a:p>
            <a:r>
              <a:rPr lang="en-GB" dirty="0"/>
              <a:t>Subtitle here if required</a:t>
            </a:r>
          </a:p>
        </p:txBody>
      </p:sp>
    </p:spTree>
    <p:extLst>
      <p:ext uri="{BB962C8B-B14F-4D97-AF65-F5344CB8AC3E}">
        <p14:creationId xmlns:p14="http://schemas.microsoft.com/office/powerpoint/2010/main" val="764885790"/>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rgbClr val="76A8D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DA21FEDE-5A03-4518-A025-2F08C99E57D7}" type="datetime1">
              <a:rPr lang="en-US" smtClean="0"/>
              <a:pPr/>
              <a:t>3/12/24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t>Area Study Goes Here (See Header &amp; Footer To Edit This Text)</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504EF65-1D8D-194C-AFE6-22B6CD989B5A}" type="slidenum">
              <a:rPr lang="en-US" smtClean="0"/>
              <a:pPr/>
              <a:t>‹#›</a:t>
            </a:fld>
            <a:endParaRPr lang="en-US"/>
          </a:p>
        </p:txBody>
      </p:sp>
      <p:sp>
        <p:nvSpPr>
          <p:cNvPr id="21" name="Title 3"/>
          <p:cNvSpPr>
            <a:spLocks noGrp="1"/>
          </p:cNvSpPr>
          <p:nvPr>
            <p:ph type="title"/>
          </p:nvPr>
        </p:nvSpPr>
        <p:spPr>
          <a:xfrm>
            <a:off x="594525" y="440993"/>
            <a:ext cx="10363200" cy="2276968"/>
          </a:xfrm>
          <a:prstGeom prst="rect">
            <a:avLst/>
          </a:prstGeom>
        </p:spPr>
        <p:txBody>
          <a:bodyPr>
            <a:normAutofit/>
          </a:bodyPr>
          <a:lstStyle>
            <a:lvl1pPr>
              <a:defRPr sz="4083">
                <a:solidFill>
                  <a:schemeClr val="bg1"/>
                </a:solidFill>
              </a:defRPr>
            </a:lvl1pPr>
          </a:lstStyle>
          <a:p>
            <a:r>
              <a:rPr lang="en-GB" dirty="0"/>
              <a:t>A coloured divider slide</a:t>
            </a:r>
            <a:br>
              <a:rPr lang="en-GB" dirty="0"/>
            </a:br>
            <a:r>
              <a:rPr lang="en-GB" dirty="0"/>
              <a:t>or quotation, can run to </a:t>
            </a:r>
            <a:br>
              <a:rPr lang="en-GB" dirty="0"/>
            </a:br>
            <a:r>
              <a:rPr lang="en-GB" dirty="0"/>
              <a:t>multiple lines</a:t>
            </a:r>
          </a:p>
        </p:txBody>
      </p:sp>
      <p:sp>
        <p:nvSpPr>
          <p:cNvPr id="22" name="Text Placeholder 4"/>
          <p:cNvSpPr>
            <a:spLocks noGrp="1"/>
          </p:cNvSpPr>
          <p:nvPr>
            <p:ph type="body" idx="1"/>
          </p:nvPr>
        </p:nvSpPr>
        <p:spPr>
          <a:xfrm>
            <a:off x="594525" y="2852945"/>
            <a:ext cx="10363200" cy="2124561"/>
          </a:xfrm>
        </p:spPr>
        <p:txBody>
          <a:bodyPr>
            <a:normAutofit/>
          </a:bodyPr>
          <a:lstStyle>
            <a:lvl1pPr>
              <a:defRPr sz="2177">
                <a:solidFill>
                  <a:schemeClr val="bg1"/>
                </a:solidFill>
              </a:defRPr>
            </a:lvl1pPr>
          </a:lstStyle>
          <a:p>
            <a:r>
              <a:rPr lang="en-GB" dirty="0"/>
              <a:t>Subtitle here if required</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84899" y="6387481"/>
            <a:ext cx="2647556" cy="274127"/>
          </a:xfrm>
          <a:prstGeom prst="rect">
            <a:avLst/>
          </a:prstGeom>
        </p:spPr>
      </p:pic>
    </p:spTree>
    <p:extLst>
      <p:ext uri="{BB962C8B-B14F-4D97-AF65-F5344CB8AC3E}">
        <p14:creationId xmlns:p14="http://schemas.microsoft.com/office/powerpoint/2010/main" val="3308403086"/>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Opening Logo Slide">
    <p:bg>
      <p:bgPr>
        <a:solidFill>
          <a:srgbClr val="1C2F5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546315"/>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Content">
    <p:bg>
      <p:bgPr>
        <a:solidFill>
          <a:srgbClr val="EB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r>
              <a:rPr lang="en-US"/>
              <a:t>30 October 2023</a:t>
            </a:r>
            <a:endParaRPr lang="en-GB"/>
          </a:p>
        </p:txBody>
      </p:sp>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Content Placeholder 2">
            <a:extLst>
              <a:ext uri="{FF2B5EF4-FFF2-40B4-BE49-F238E27FC236}">
                <a16:creationId xmlns:a16="http://schemas.microsoft.com/office/drawing/2014/main" id="{12C5D4F0-6753-9C4C-A730-F83CA8994DE1}"/>
              </a:ext>
            </a:extLst>
          </p:cNvPr>
          <p:cNvSpPr>
            <a:spLocks noGrp="1"/>
          </p:cNvSpPr>
          <p:nvPr>
            <p:ph idx="1" hasCustomPrompt="1"/>
          </p:nvPr>
        </p:nvSpPr>
        <p:spPr>
          <a:xfrm>
            <a:off x="527030" y="1157143"/>
            <a:ext cx="5416957" cy="4708525"/>
          </a:xfrm>
        </p:spPr>
        <p:txBody>
          <a:bodyPr/>
          <a:lstStyle>
            <a:lvl1pPr marL="400015" indent="-400015">
              <a:buFont typeface="+mj-lt"/>
              <a:buAutoNum type="arabicPeriod"/>
              <a:tabLst/>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4770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DC09173-E602-534B-AE3B-94E3499C8C68}"/>
              </a:ext>
            </a:extLst>
          </p:cNvPr>
          <p:cNvSpPr/>
          <p:nvPr userDrawn="1"/>
        </p:nvSpPr>
        <p:spPr>
          <a:xfrm>
            <a:off x="-1" y="0"/>
            <a:ext cx="12192000" cy="6891053"/>
          </a:xfrm>
          <a:prstGeom prst="rect">
            <a:avLst/>
          </a:prstGeom>
          <a:solidFill>
            <a:srgbClr val="223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DD46B29-7358-4746-9EAE-42360C99CF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95740" y="2572506"/>
            <a:ext cx="5916741" cy="1569836"/>
          </a:xfrm>
          <a:prstGeom prst="rect">
            <a:avLst/>
          </a:prstGeom>
        </p:spPr>
      </p:pic>
      <p:sp>
        <p:nvSpPr>
          <p:cNvPr id="16" name="Text Placeholder 15">
            <a:extLst>
              <a:ext uri="{FF2B5EF4-FFF2-40B4-BE49-F238E27FC236}">
                <a16:creationId xmlns:a16="http://schemas.microsoft.com/office/drawing/2014/main" id="{3E55BB66-8D04-5C46-A5EA-4E355E03290D}"/>
              </a:ext>
            </a:extLst>
          </p:cNvPr>
          <p:cNvSpPr>
            <a:spLocks noGrp="1"/>
          </p:cNvSpPr>
          <p:nvPr>
            <p:ph type="body" sz="quarter" idx="10" hasCustomPrompt="1"/>
          </p:nvPr>
        </p:nvSpPr>
        <p:spPr>
          <a:xfrm>
            <a:off x="0" y="4006574"/>
            <a:ext cx="12191999" cy="433224"/>
          </a:xfrm>
        </p:spPr>
        <p:txBody>
          <a:bodyPr>
            <a:noAutofit/>
          </a:bodyPr>
          <a:lstStyle>
            <a:lvl1pPr marL="0" indent="0" algn="ctr">
              <a:buNone/>
              <a:defRPr sz="3200">
                <a:solidFill>
                  <a:schemeClr val="bg1"/>
                </a:solidFill>
              </a:defRPr>
            </a:lvl1pPr>
          </a:lstStyle>
          <a:p>
            <a:pPr lvl="0"/>
            <a:r>
              <a:rPr lang="en-US"/>
              <a:t>Click to insert presentation title</a:t>
            </a:r>
          </a:p>
        </p:txBody>
      </p:sp>
    </p:spTree>
    <p:extLst>
      <p:ext uri="{BB962C8B-B14F-4D97-AF65-F5344CB8AC3E}">
        <p14:creationId xmlns:p14="http://schemas.microsoft.com/office/powerpoint/2010/main" val="731301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with background im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BEDC51-54A2-1642-B88F-5C319ECF419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9664"/>
            <a:ext cx="12192000" cy="6371304"/>
          </a:xfrm>
          <a:prstGeom prst="rect">
            <a:avLst/>
          </a:prstGeom>
        </p:spPr>
      </p:pic>
      <p:sp>
        <p:nvSpPr>
          <p:cNvPr id="13" name="Rectangle 12">
            <a:extLst>
              <a:ext uri="{FF2B5EF4-FFF2-40B4-BE49-F238E27FC236}">
                <a16:creationId xmlns:a16="http://schemas.microsoft.com/office/drawing/2014/main" id="{4B1799A2-4936-6143-B8F3-93C2FD41F2F5}"/>
              </a:ext>
            </a:extLst>
          </p:cNvPr>
          <p:cNvSpPr/>
          <p:nvPr userDrawn="1"/>
        </p:nvSpPr>
        <p:spPr>
          <a:xfrm>
            <a:off x="1363980" y="2115239"/>
            <a:ext cx="9464040" cy="2313542"/>
          </a:xfrm>
          <a:prstGeom prst="rect">
            <a:avLst/>
          </a:prstGeom>
          <a:solidFill>
            <a:srgbClr val="223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5">
            <a:extLst>
              <a:ext uri="{FF2B5EF4-FFF2-40B4-BE49-F238E27FC236}">
                <a16:creationId xmlns:a16="http://schemas.microsoft.com/office/drawing/2014/main" id="{7A06F2D5-905B-BF45-BB1C-FAEC8EF6821D}"/>
              </a:ext>
            </a:extLst>
          </p:cNvPr>
          <p:cNvSpPr>
            <a:spLocks noGrp="1"/>
          </p:cNvSpPr>
          <p:nvPr>
            <p:ph type="body" sz="quarter" idx="10" hasCustomPrompt="1"/>
          </p:nvPr>
        </p:nvSpPr>
        <p:spPr>
          <a:xfrm>
            <a:off x="2136000" y="2550003"/>
            <a:ext cx="7920000" cy="1388125"/>
          </a:xfrm>
        </p:spPr>
        <p:txBody>
          <a:bodyPr anchor="ctr">
            <a:normAutofit/>
          </a:bodyPr>
          <a:lstStyle>
            <a:lvl1pPr marL="0" indent="0" algn="ctr">
              <a:buNone/>
              <a:defRPr sz="3200">
                <a:solidFill>
                  <a:schemeClr val="bg1"/>
                </a:solidFill>
              </a:defRPr>
            </a:lvl1pPr>
          </a:lstStyle>
          <a:p>
            <a:pPr lvl="0"/>
            <a:r>
              <a:rPr lang="en-US"/>
              <a:t>Click to insert title </a:t>
            </a:r>
            <a:br>
              <a:rPr lang="en-US"/>
            </a:br>
            <a:r>
              <a:rPr lang="en-US"/>
              <a:t>or section heading</a:t>
            </a:r>
          </a:p>
        </p:txBody>
      </p:sp>
    </p:spTree>
    <p:extLst>
      <p:ext uri="{BB962C8B-B14F-4D97-AF65-F5344CB8AC3E}">
        <p14:creationId xmlns:p14="http://schemas.microsoft.com/office/powerpoint/2010/main" val="406010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with background im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BEDC51-54A2-1642-B88F-5C319ECF41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8179"/>
            <a:ext cx="12192000" cy="6998811"/>
          </a:xfrm>
          <a:prstGeom prst="rect">
            <a:avLst/>
          </a:prstGeom>
        </p:spPr>
      </p:pic>
      <p:sp>
        <p:nvSpPr>
          <p:cNvPr id="8" name="Rectangle 7">
            <a:extLst>
              <a:ext uri="{FF2B5EF4-FFF2-40B4-BE49-F238E27FC236}">
                <a16:creationId xmlns:a16="http://schemas.microsoft.com/office/drawing/2014/main" id="{500BB86C-858A-C24D-83AA-810C4D3708B5}"/>
              </a:ext>
            </a:extLst>
          </p:cNvPr>
          <p:cNvSpPr/>
          <p:nvPr userDrawn="1"/>
        </p:nvSpPr>
        <p:spPr>
          <a:xfrm>
            <a:off x="1363980" y="2115239"/>
            <a:ext cx="9464040" cy="2313542"/>
          </a:xfrm>
          <a:prstGeom prst="rect">
            <a:avLst/>
          </a:prstGeom>
          <a:solidFill>
            <a:srgbClr val="223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5">
            <a:extLst>
              <a:ext uri="{FF2B5EF4-FFF2-40B4-BE49-F238E27FC236}">
                <a16:creationId xmlns:a16="http://schemas.microsoft.com/office/drawing/2014/main" id="{559915E4-B49F-AA46-92FC-49D94755852C}"/>
              </a:ext>
            </a:extLst>
          </p:cNvPr>
          <p:cNvSpPr>
            <a:spLocks noGrp="1"/>
          </p:cNvSpPr>
          <p:nvPr>
            <p:ph type="body" sz="quarter" idx="10" hasCustomPrompt="1"/>
          </p:nvPr>
        </p:nvSpPr>
        <p:spPr>
          <a:xfrm>
            <a:off x="2136000" y="2550003"/>
            <a:ext cx="7920000" cy="1388125"/>
          </a:xfrm>
        </p:spPr>
        <p:txBody>
          <a:bodyPr anchor="ctr">
            <a:normAutofit/>
          </a:bodyPr>
          <a:lstStyle>
            <a:lvl1pPr marL="0" indent="0" algn="ctr">
              <a:buNone/>
              <a:defRPr sz="3200">
                <a:solidFill>
                  <a:schemeClr val="bg1"/>
                </a:solidFill>
              </a:defRPr>
            </a:lvl1pPr>
          </a:lstStyle>
          <a:p>
            <a:pPr lvl="0"/>
            <a:r>
              <a:rPr lang="en-US"/>
              <a:t>Click to insert title </a:t>
            </a:r>
            <a:br>
              <a:rPr lang="en-US"/>
            </a:br>
            <a:r>
              <a:rPr lang="en-US"/>
              <a:t>or section heading</a:t>
            </a:r>
          </a:p>
        </p:txBody>
      </p:sp>
    </p:spTree>
    <p:extLst>
      <p:ext uri="{BB962C8B-B14F-4D97-AF65-F5344CB8AC3E}">
        <p14:creationId xmlns:p14="http://schemas.microsoft.com/office/powerpoint/2010/main" val="2359705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with background image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BEDC51-54A2-1642-B88F-5C319ECF4196}"/>
              </a:ext>
            </a:extLst>
          </p:cNvPr>
          <p:cNvPicPr>
            <a:picLocks noChangeAspect="1"/>
          </p:cNvPicPr>
          <p:nvPr userDrawn="1"/>
        </p:nvPicPr>
        <p:blipFill>
          <a:blip r:embed="rId2"/>
          <a:stretch>
            <a:fillRect/>
          </a:stretch>
        </p:blipFill>
        <p:spPr>
          <a:xfrm>
            <a:off x="0" y="-578347"/>
            <a:ext cx="12192000" cy="6969314"/>
          </a:xfrm>
          <a:prstGeom prst="rect">
            <a:avLst/>
          </a:prstGeom>
        </p:spPr>
      </p:pic>
      <p:sp>
        <p:nvSpPr>
          <p:cNvPr id="8" name="Rectangle 7">
            <a:extLst>
              <a:ext uri="{FF2B5EF4-FFF2-40B4-BE49-F238E27FC236}">
                <a16:creationId xmlns:a16="http://schemas.microsoft.com/office/drawing/2014/main" id="{500BB86C-858A-C24D-83AA-810C4D3708B5}"/>
              </a:ext>
            </a:extLst>
          </p:cNvPr>
          <p:cNvSpPr/>
          <p:nvPr userDrawn="1"/>
        </p:nvSpPr>
        <p:spPr>
          <a:xfrm>
            <a:off x="1363980" y="2115239"/>
            <a:ext cx="9464040" cy="2313542"/>
          </a:xfrm>
          <a:prstGeom prst="rect">
            <a:avLst/>
          </a:prstGeom>
          <a:solidFill>
            <a:srgbClr val="223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5">
            <a:extLst>
              <a:ext uri="{FF2B5EF4-FFF2-40B4-BE49-F238E27FC236}">
                <a16:creationId xmlns:a16="http://schemas.microsoft.com/office/drawing/2014/main" id="{559915E4-B49F-AA46-92FC-49D94755852C}"/>
              </a:ext>
            </a:extLst>
          </p:cNvPr>
          <p:cNvSpPr>
            <a:spLocks noGrp="1"/>
          </p:cNvSpPr>
          <p:nvPr>
            <p:ph type="body" sz="quarter" idx="10" hasCustomPrompt="1"/>
          </p:nvPr>
        </p:nvSpPr>
        <p:spPr>
          <a:xfrm>
            <a:off x="2136000" y="2550003"/>
            <a:ext cx="7920000" cy="1388125"/>
          </a:xfrm>
        </p:spPr>
        <p:txBody>
          <a:bodyPr anchor="ctr">
            <a:normAutofit/>
          </a:bodyPr>
          <a:lstStyle>
            <a:lvl1pPr marL="0" indent="0" algn="ctr">
              <a:buNone/>
              <a:defRPr sz="3200">
                <a:solidFill>
                  <a:schemeClr val="bg1"/>
                </a:solidFill>
              </a:defRPr>
            </a:lvl1pPr>
          </a:lstStyle>
          <a:p>
            <a:pPr lvl="0"/>
            <a:r>
              <a:rPr lang="en-US"/>
              <a:t>Click to insert title </a:t>
            </a:r>
            <a:br>
              <a:rPr lang="en-US"/>
            </a:br>
            <a:r>
              <a:rPr lang="en-US"/>
              <a:t>or section heading</a:t>
            </a:r>
          </a:p>
        </p:txBody>
      </p:sp>
    </p:spTree>
    <p:extLst>
      <p:ext uri="{BB962C8B-B14F-4D97-AF65-F5344CB8AC3E}">
        <p14:creationId xmlns:p14="http://schemas.microsoft.com/office/powerpoint/2010/main" val="28914273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with background image 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BEDC51-54A2-1642-B88F-5C319ECF41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142511"/>
            <a:ext cx="12192000" cy="7533478"/>
          </a:xfrm>
          <a:prstGeom prst="rect">
            <a:avLst/>
          </a:prstGeom>
        </p:spPr>
      </p:pic>
      <p:sp>
        <p:nvSpPr>
          <p:cNvPr id="8" name="Rectangle 7">
            <a:extLst>
              <a:ext uri="{FF2B5EF4-FFF2-40B4-BE49-F238E27FC236}">
                <a16:creationId xmlns:a16="http://schemas.microsoft.com/office/drawing/2014/main" id="{500BB86C-858A-C24D-83AA-810C4D3708B5}"/>
              </a:ext>
            </a:extLst>
          </p:cNvPr>
          <p:cNvSpPr/>
          <p:nvPr userDrawn="1"/>
        </p:nvSpPr>
        <p:spPr>
          <a:xfrm>
            <a:off x="1363980" y="2115239"/>
            <a:ext cx="9464040" cy="2313542"/>
          </a:xfrm>
          <a:prstGeom prst="rect">
            <a:avLst/>
          </a:prstGeom>
          <a:solidFill>
            <a:srgbClr val="223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5">
            <a:extLst>
              <a:ext uri="{FF2B5EF4-FFF2-40B4-BE49-F238E27FC236}">
                <a16:creationId xmlns:a16="http://schemas.microsoft.com/office/drawing/2014/main" id="{559915E4-B49F-AA46-92FC-49D94755852C}"/>
              </a:ext>
            </a:extLst>
          </p:cNvPr>
          <p:cNvSpPr>
            <a:spLocks noGrp="1"/>
          </p:cNvSpPr>
          <p:nvPr>
            <p:ph type="body" sz="quarter" idx="10" hasCustomPrompt="1"/>
          </p:nvPr>
        </p:nvSpPr>
        <p:spPr>
          <a:xfrm>
            <a:off x="2136000" y="2550003"/>
            <a:ext cx="7920000" cy="1388125"/>
          </a:xfrm>
        </p:spPr>
        <p:txBody>
          <a:bodyPr anchor="ctr">
            <a:normAutofit/>
          </a:bodyPr>
          <a:lstStyle>
            <a:lvl1pPr marL="0" indent="0" algn="ctr">
              <a:buNone/>
              <a:defRPr sz="3200">
                <a:solidFill>
                  <a:schemeClr val="bg1"/>
                </a:solidFill>
              </a:defRPr>
            </a:lvl1pPr>
          </a:lstStyle>
          <a:p>
            <a:pPr lvl="0"/>
            <a:r>
              <a:rPr lang="en-US"/>
              <a:t>Click to insert title </a:t>
            </a:r>
            <a:br>
              <a:rPr lang="en-US"/>
            </a:br>
            <a:r>
              <a:rPr lang="en-US"/>
              <a:t>or section heading</a:t>
            </a:r>
          </a:p>
        </p:txBody>
      </p:sp>
    </p:spTree>
    <p:extLst>
      <p:ext uri="{BB962C8B-B14F-4D97-AF65-F5344CB8AC3E}">
        <p14:creationId xmlns:p14="http://schemas.microsoft.com/office/powerpoint/2010/main" val="2492900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slide - imag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5540CD41-2667-EC4C-9E48-CC3157E7815E}"/>
              </a:ext>
            </a:extLst>
          </p:cNvPr>
          <p:cNvSpPr>
            <a:spLocks noGrp="1"/>
          </p:cNvSpPr>
          <p:nvPr>
            <p:ph type="pic" sz="quarter" idx="12"/>
          </p:nvPr>
        </p:nvSpPr>
        <p:spPr>
          <a:xfrm>
            <a:off x="0" y="0"/>
            <a:ext cx="12192000" cy="6386654"/>
          </a:xfrm>
          <a:solidFill>
            <a:schemeClr val="bg2"/>
          </a:solid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25634951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p/Image + labels">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4987366-60AE-694D-A152-95B69F493795}"/>
              </a:ext>
            </a:extLst>
          </p:cNvPr>
          <p:cNvSpPr>
            <a:spLocks noGrp="1"/>
          </p:cNvSpPr>
          <p:nvPr>
            <p:ph type="pic" sz="quarter" idx="10"/>
          </p:nvPr>
        </p:nvSpPr>
        <p:spPr>
          <a:xfrm>
            <a:off x="3396370" y="207471"/>
            <a:ext cx="5139831" cy="5959639"/>
          </a:xfrm>
          <a:solidFill>
            <a:schemeClr val="bg2"/>
          </a:solidFill>
        </p:spPr>
        <p:txBody>
          <a:bodyPr/>
          <a:lstStyle>
            <a:lvl1pPr marL="0" indent="0" algn="ctr">
              <a:buNone/>
              <a:defRPr>
                <a:solidFill>
                  <a:srgbClr val="223C50"/>
                </a:solidFill>
              </a:defRPr>
            </a:lvl1pPr>
          </a:lstStyle>
          <a:p>
            <a:r>
              <a:rPr lang="en-US"/>
              <a:t>Click icon to add picture</a:t>
            </a:r>
          </a:p>
        </p:txBody>
      </p:sp>
      <p:sp>
        <p:nvSpPr>
          <p:cNvPr id="20" name="Text Placeholder 19">
            <a:extLst>
              <a:ext uri="{FF2B5EF4-FFF2-40B4-BE49-F238E27FC236}">
                <a16:creationId xmlns:a16="http://schemas.microsoft.com/office/drawing/2014/main" id="{FA14470D-AD10-9C44-B9DB-946C9299C21C}"/>
              </a:ext>
            </a:extLst>
          </p:cNvPr>
          <p:cNvSpPr>
            <a:spLocks noGrp="1"/>
          </p:cNvSpPr>
          <p:nvPr>
            <p:ph type="body" sz="quarter" idx="11" hasCustomPrompt="1"/>
          </p:nvPr>
        </p:nvSpPr>
        <p:spPr>
          <a:xfrm>
            <a:off x="435267" y="648145"/>
            <a:ext cx="2725738" cy="471532"/>
          </a:xfrm>
          <a:solidFill>
            <a:srgbClr val="223C50"/>
          </a:solidFill>
        </p:spPr>
        <p:txBody>
          <a:bodyPr>
            <a:normAutofit/>
          </a:bodyPr>
          <a:lstStyle>
            <a:lvl1pPr marL="0" indent="0">
              <a:spcBef>
                <a:spcPts val="1600"/>
              </a:spcBef>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label 1</a:t>
            </a:r>
          </a:p>
        </p:txBody>
      </p:sp>
      <p:sp>
        <p:nvSpPr>
          <p:cNvPr id="30" name="Text Placeholder 19">
            <a:extLst>
              <a:ext uri="{FF2B5EF4-FFF2-40B4-BE49-F238E27FC236}">
                <a16:creationId xmlns:a16="http://schemas.microsoft.com/office/drawing/2014/main" id="{1A7B6A1F-3FAA-EF48-8560-D75621773448}"/>
              </a:ext>
            </a:extLst>
          </p:cNvPr>
          <p:cNvSpPr>
            <a:spLocks noGrp="1"/>
          </p:cNvSpPr>
          <p:nvPr>
            <p:ph type="body" sz="quarter" idx="12" hasCustomPrompt="1"/>
          </p:nvPr>
        </p:nvSpPr>
        <p:spPr>
          <a:xfrm>
            <a:off x="435267" y="2266095"/>
            <a:ext cx="2725738" cy="471532"/>
          </a:xfrm>
          <a:solidFill>
            <a:srgbClr val="223C50"/>
          </a:solidFill>
        </p:spPr>
        <p:txBody>
          <a:bodyPr>
            <a:normAutofit/>
          </a:bodyPr>
          <a:lstStyle>
            <a:lvl1pPr marL="0" indent="0">
              <a:spcBef>
                <a:spcPts val="1600"/>
              </a:spcBef>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label 2</a:t>
            </a:r>
          </a:p>
        </p:txBody>
      </p:sp>
      <p:sp>
        <p:nvSpPr>
          <p:cNvPr id="31" name="Text Placeholder 19">
            <a:extLst>
              <a:ext uri="{FF2B5EF4-FFF2-40B4-BE49-F238E27FC236}">
                <a16:creationId xmlns:a16="http://schemas.microsoft.com/office/drawing/2014/main" id="{2FC3E69F-2283-2D45-9F2A-773F07458258}"/>
              </a:ext>
            </a:extLst>
          </p:cNvPr>
          <p:cNvSpPr>
            <a:spLocks noGrp="1"/>
          </p:cNvSpPr>
          <p:nvPr>
            <p:ph type="body" sz="quarter" idx="13" hasCustomPrompt="1"/>
          </p:nvPr>
        </p:nvSpPr>
        <p:spPr>
          <a:xfrm>
            <a:off x="435267" y="3822269"/>
            <a:ext cx="2725738" cy="471532"/>
          </a:xfrm>
          <a:solidFill>
            <a:srgbClr val="223C50"/>
          </a:solidFill>
        </p:spPr>
        <p:txBody>
          <a:bodyPr>
            <a:normAutofit/>
          </a:bodyPr>
          <a:lstStyle>
            <a:lvl1pPr marL="0" indent="0">
              <a:spcBef>
                <a:spcPts val="1600"/>
              </a:spcBef>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label 3</a:t>
            </a:r>
          </a:p>
        </p:txBody>
      </p:sp>
      <p:sp>
        <p:nvSpPr>
          <p:cNvPr id="32" name="Text Placeholder 19">
            <a:extLst>
              <a:ext uri="{FF2B5EF4-FFF2-40B4-BE49-F238E27FC236}">
                <a16:creationId xmlns:a16="http://schemas.microsoft.com/office/drawing/2014/main" id="{923BE6C5-BB20-7C4C-B6E1-54DBE1163C9F}"/>
              </a:ext>
            </a:extLst>
          </p:cNvPr>
          <p:cNvSpPr>
            <a:spLocks noGrp="1"/>
          </p:cNvSpPr>
          <p:nvPr>
            <p:ph type="body" sz="quarter" idx="14" hasCustomPrompt="1"/>
          </p:nvPr>
        </p:nvSpPr>
        <p:spPr>
          <a:xfrm>
            <a:off x="435267" y="5430352"/>
            <a:ext cx="2725738" cy="471532"/>
          </a:xfrm>
          <a:solidFill>
            <a:srgbClr val="223C50"/>
          </a:solidFill>
        </p:spPr>
        <p:txBody>
          <a:bodyPr>
            <a:normAutofit/>
          </a:bodyPr>
          <a:lstStyle>
            <a:lvl1pPr marL="0" indent="0">
              <a:spcBef>
                <a:spcPts val="1600"/>
              </a:spcBef>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label 4</a:t>
            </a:r>
          </a:p>
        </p:txBody>
      </p:sp>
      <p:sp>
        <p:nvSpPr>
          <p:cNvPr id="33" name="Text Placeholder 19">
            <a:extLst>
              <a:ext uri="{FF2B5EF4-FFF2-40B4-BE49-F238E27FC236}">
                <a16:creationId xmlns:a16="http://schemas.microsoft.com/office/drawing/2014/main" id="{38D1269E-56D2-564E-B980-E34C4B86FB38}"/>
              </a:ext>
            </a:extLst>
          </p:cNvPr>
          <p:cNvSpPr>
            <a:spLocks noGrp="1"/>
          </p:cNvSpPr>
          <p:nvPr>
            <p:ph type="body" sz="quarter" idx="15" hasCustomPrompt="1"/>
          </p:nvPr>
        </p:nvSpPr>
        <p:spPr>
          <a:xfrm>
            <a:off x="8815634" y="648145"/>
            <a:ext cx="2725738" cy="471532"/>
          </a:xfrm>
          <a:solidFill>
            <a:srgbClr val="223C50"/>
          </a:solidFill>
        </p:spPr>
        <p:txBody>
          <a:bodyPr>
            <a:normAutofit/>
          </a:bodyPr>
          <a:lstStyle>
            <a:lvl1pPr marL="0" indent="0">
              <a:spcBef>
                <a:spcPts val="1600"/>
              </a:spcBef>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label 5 </a:t>
            </a:r>
          </a:p>
        </p:txBody>
      </p:sp>
      <p:sp>
        <p:nvSpPr>
          <p:cNvPr id="34" name="Text Placeholder 19">
            <a:extLst>
              <a:ext uri="{FF2B5EF4-FFF2-40B4-BE49-F238E27FC236}">
                <a16:creationId xmlns:a16="http://schemas.microsoft.com/office/drawing/2014/main" id="{5DBE605E-B038-FD44-92FC-B72F44CFFA9E}"/>
              </a:ext>
            </a:extLst>
          </p:cNvPr>
          <p:cNvSpPr>
            <a:spLocks noGrp="1"/>
          </p:cNvSpPr>
          <p:nvPr>
            <p:ph type="body" sz="quarter" idx="16" hasCustomPrompt="1"/>
          </p:nvPr>
        </p:nvSpPr>
        <p:spPr>
          <a:xfrm>
            <a:off x="8815634" y="2266095"/>
            <a:ext cx="2725738" cy="471532"/>
          </a:xfrm>
          <a:solidFill>
            <a:srgbClr val="223C50"/>
          </a:solidFill>
        </p:spPr>
        <p:txBody>
          <a:bodyPr>
            <a:normAutofit/>
          </a:bodyPr>
          <a:lstStyle>
            <a:lvl1pPr marL="0" indent="0">
              <a:spcBef>
                <a:spcPts val="1600"/>
              </a:spcBef>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label 6</a:t>
            </a:r>
          </a:p>
        </p:txBody>
      </p:sp>
      <p:sp>
        <p:nvSpPr>
          <p:cNvPr id="35" name="Text Placeholder 19">
            <a:extLst>
              <a:ext uri="{FF2B5EF4-FFF2-40B4-BE49-F238E27FC236}">
                <a16:creationId xmlns:a16="http://schemas.microsoft.com/office/drawing/2014/main" id="{03290745-0E0E-224C-91F3-2F73A01ED03F}"/>
              </a:ext>
            </a:extLst>
          </p:cNvPr>
          <p:cNvSpPr>
            <a:spLocks noGrp="1"/>
          </p:cNvSpPr>
          <p:nvPr>
            <p:ph type="body" sz="quarter" idx="17" hasCustomPrompt="1"/>
          </p:nvPr>
        </p:nvSpPr>
        <p:spPr>
          <a:xfrm>
            <a:off x="8815634" y="3822269"/>
            <a:ext cx="2725738" cy="471532"/>
          </a:xfrm>
          <a:solidFill>
            <a:srgbClr val="223C50"/>
          </a:solidFill>
        </p:spPr>
        <p:txBody>
          <a:bodyPr>
            <a:normAutofit/>
          </a:bodyPr>
          <a:lstStyle>
            <a:lvl1pPr marL="0" indent="0">
              <a:spcBef>
                <a:spcPts val="1600"/>
              </a:spcBef>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label 7</a:t>
            </a:r>
          </a:p>
        </p:txBody>
      </p:sp>
      <p:sp>
        <p:nvSpPr>
          <p:cNvPr id="36" name="Text Placeholder 19">
            <a:extLst>
              <a:ext uri="{FF2B5EF4-FFF2-40B4-BE49-F238E27FC236}">
                <a16:creationId xmlns:a16="http://schemas.microsoft.com/office/drawing/2014/main" id="{B645ED4B-B677-C64D-AF2F-6A15C2D93500}"/>
              </a:ext>
            </a:extLst>
          </p:cNvPr>
          <p:cNvSpPr>
            <a:spLocks noGrp="1"/>
          </p:cNvSpPr>
          <p:nvPr>
            <p:ph type="body" sz="quarter" idx="18" hasCustomPrompt="1"/>
          </p:nvPr>
        </p:nvSpPr>
        <p:spPr>
          <a:xfrm>
            <a:off x="8815634" y="5430352"/>
            <a:ext cx="2725738" cy="471532"/>
          </a:xfrm>
          <a:solidFill>
            <a:srgbClr val="223C50"/>
          </a:solidFill>
        </p:spPr>
        <p:txBody>
          <a:bodyPr>
            <a:normAutofit/>
          </a:bodyPr>
          <a:lstStyle>
            <a:lvl1pPr marL="0" indent="0">
              <a:spcBef>
                <a:spcPts val="1600"/>
              </a:spcBef>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label 8</a:t>
            </a:r>
          </a:p>
        </p:txBody>
      </p:sp>
    </p:spTree>
    <p:extLst>
      <p:ext uri="{BB962C8B-B14F-4D97-AF65-F5344CB8AC3E}">
        <p14:creationId xmlns:p14="http://schemas.microsoft.com/office/powerpoint/2010/main" val="2439993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egrated image + label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8472141-6837-D84B-99A1-B02F4A4BB770}"/>
              </a:ext>
            </a:extLst>
          </p:cNvPr>
          <p:cNvSpPr/>
          <p:nvPr userDrawn="1"/>
        </p:nvSpPr>
        <p:spPr>
          <a:xfrm>
            <a:off x="0" y="0"/>
            <a:ext cx="12192000" cy="6459794"/>
          </a:xfrm>
          <a:prstGeom prst="rect">
            <a:avLst/>
          </a:prstGeom>
          <a:solidFill>
            <a:srgbClr val="223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7">
            <a:extLst>
              <a:ext uri="{FF2B5EF4-FFF2-40B4-BE49-F238E27FC236}">
                <a16:creationId xmlns:a16="http://schemas.microsoft.com/office/drawing/2014/main" id="{EB254FDE-334E-DC4F-9520-D09F3C07FC15}"/>
              </a:ext>
            </a:extLst>
          </p:cNvPr>
          <p:cNvSpPr>
            <a:spLocks noGrp="1"/>
          </p:cNvSpPr>
          <p:nvPr>
            <p:ph type="pic" sz="quarter" idx="10"/>
          </p:nvPr>
        </p:nvSpPr>
        <p:spPr>
          <a:xfrm>
            <a:off x="3396370" y="207471"/>
            <a:ext cx="5139831" cy="5959639"/>
          </a:xfrm>
          <a:solidFill>
            <a:schemeClr val="bg2"/>
          </a:solidFill>
        </p:spPr>
        <p:txBody>
          <a:bodyPr/>
          <a:lstStyle>
            <a:lvl1pPr marL="0" indent="0" algn="ctr">
              <a:buNone/>
              <a:defRPr>
                <a:solidFill>
                  <a:srgbClr val="223C50"/>
                </a:solidFill>
              </a:defRPr>
            </a:lvl1pPr>
          </a:lstStyle>
          <a:p>
            <a:r>
              <a:rPr lang="en-US"/>
              <a:t>Click icon to add picture</a:t>
            </a:r>
          </a:p>
        </p:txBody>
      </p:sp>
      <p:sp>
        <p:nvSpPr>
          <p:cNvPr id="13" name="Text Placeholder 19">
            <a:extLst>
              <a:ext uri="{FF2B5EF4-FFF2-40B4-BE49-F238E27FC236}">
                <a16:creationId xmlns:a16="http://schemas.microsoft.com/office/drawing/2014/main" id="{14666C77-6D1C-9A4B-A9E5-91D15849C39B}"/>
              </a:ext>
            </a:extLst>
          </p:cNvPr>
          <p:cNvSpPr>
            <a:spLocks noGrp="1"/>
          </p:cNvSpPr>
          <p:nvPr>
            <p:ph type="body" sz="quarter" idx="11" hasCustomPrompt="1"/>
          </p:nvPr>
        </p:nvSpPr>
        <p:spPr>
          <a:xfrm>
            <a:off x="435267" y="648145"/>
            <a:ext cx="2725738" cy="471532"/>
          </a:xfrm>
          <a:solidFill>
            <a:srgbClr val="223C50"/>
          </a:solidFill>
        </p:spPr>
        <p:txBody>
          <a:bodyPr>
            <a:normAutofit/>
          </a:bodyPr>
          <a:lstStyle>
            <a:lvl1pPr marL="0" indent="0">
              <a:spcBef>
                <a:spcPts val="1600"/>
              </a:spcBef>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label 1</a:t>
            </a:r>
          </a:p>
        </p:txBody>
      </p:sp>
      <p:sp>
        <p:nvSpPr>
          <p:cNvPr id="14" name="Text Placeholder 19">
            <a:extLst>
              <a:ext uri="{FF2B5EF4-FFF2-40B4-BE49-F238E27FC236}">
                <a16:creationId xmlns:a16="http://schemas.microsoft.com/office/drawing/2014/main" id="{04125EEE-B317-1D41-991F-35E3689FA5DF}"/>
              </a:ext>
            </a:extLst>
          </p:cNvPr>
          <p:cNvSpPr>
            <a:spLocks noGrp="1"/>
          </p:cNvSpPr>
          <p:nvPr>
            <p:ph type="body" sz="quarter" idx="12" hasCustomPrompt="1"/>
          </p:nvPr>
        </p:nvSpPr>
        <p:spPr>
          <a:xfrm>
            <a:off x="435267" y="2266095"/>
            <a:ext cx="2725738" cy="471532"/>
          </a:xfrm>
          <a:solidFill>
            <a:srgbClr val="223C50"/>
          </a:solidFill>
        </p:spPr>
        <p:txBody>
          <a:bodyPr>
            <a:normAutofit/>
          </a:bodyPr>
          <a:lstStyle>
            <a:lvl1pPr marL="0" indent="0">
              <a:spcBef>
                <a:spcPts val="1600"/>
              </a:spcBef>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label 2</a:t>
            </a:r>
          </a:p>
        </p:txBody>
      </p:sp>
      <p:sp>
        <p:nvSpPr>
          <p:cNvPr id="15" name="Text Placeholder 19">
            <a:extLst>
              <a:ext uri="{FF2B5EF4-FFF2-40B4-BE49-F238E27FC236}">
                <a16:creationId xmlns:a16="http://schemas.microsoft.com/office/drawing/2014/main" id="{D4638364-D936-7E49-83F6-283ABC2643F4}"/>
              </a:ext>
            </a:extLst>
          </p:cNvPr>
          <p:cNvSpPr>
            <a:spLocks noGrp="1"/>
          </p:cNvSpPr>
          <p:nvPr>
            <p:ph type="body" sz="quarter" idx="13" hasCustomPrompt="1"/>
          </p:nvPr>
        </p:nvSpPr>
        <p:spPr>
          <a:xfrm>
            <a:off x="435267" y="3822269"/>
            <a:ext cx="2725738" cy="471532"/>
          </a:xfrm>
          <a:solidFill>
            <a:srgbClr val="223C50"/>
          </a:solidFill>
        </p:spPr>
        <p:txBody>
          <a:bodyPr>
            <a:normAutofit/>
          </a:bodyPr>
          <a:lstStyle>
            <a:lvl1pPr marL="0" indent="0">
              <a:spcBef>
                <a:spcPts val="1600"/>
              </a:spcBef>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label 3</a:t>
            </a:r>
          </a:p>
        </p:txBody>
      </p:sp>
      <p:sp>
        <p:nvSpPr>
          <p:cNvPr id="16" name="Text Placeholder 19">
            <a:extLst>
              <a:ext uri="{FF2B5EF4-FFF2-40B4-BE49-F238E27FC236}">
                <a16:creationId xmlns:a16="http://schemas.microsoft.com/office/drawing/2014/main" id="{62473418-B52F-824B-A1ED-05DBB6F97EFD}"/>
              </a:ext>
            </a:extLst>
          </p:cNvPr>
          <p:cNvSpPr>
            <a:spLocks noGrp="1"/>
          </p:cNvSpPr>
          <p:nvPr>
            <p:ph type="body" sz="quarter" idx="14" hasCustomPrompt="1"/>
          </p:nvPr>
        </p:nvSpPr>
        <p:spPr>
          <a:xfrm>
            <a:off x="435267" y="5430352"/>
            <a:ext cx="2725738" cy="471532"/>
          </a:xfrm>
          <a:solidFill>
            <a:srgbClr val="223C50"/>
          </a:solidFill>
        </p:spPr>
        <p:txBody>
          <a:bodyPr>
            <a:normAutofit/>
          </a:bodyPr>
          <a:lstStyle>
            <a:lvl1pPr marL="0" indent="0">
              <a:spcBef>
                <a:spcPts val="1600"/>
              </a:spcBef>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label 4</a:t>
            </a:r>
          </a:p>
        </p:txBody>
      </p:sp>
      <p:sp>
        <p:nvSpPr>
          <p:cNvPr id="17" name="Text Placeholder 19">
            <a:extLst>
              <a:ext uri="{FF2B5EF4-FFF2-40B4-BE49-F238E27FC236}">
                <a16:creationId xmlns:a16="http://schemas.microsoft.com/office/drawing/2014/main" id="{DCA1A972-07D8-8F4A-B0B1-F08978817961}"/>
              </a:ext>
            </a:extLst>
          </p:cNvPr>
          <p:cNvSpPr>
            <a:spLocks noGrp="1"/>
          </p:cNvSpPr>
          <p:nvPr>
            <p:ph type="body" sz="quarter" idx="15" hasCustomPrompt="1"/>
          </p:nvPr>
        </p:nvSpPr>
        <p:spPr>
          <a:xfrm>
            <a:off x="8815634" y="648145"/>
            <a:ext cx="2725738" cy="471532"/>
          </a:xfrm>
          <a:solidFill>
            <a:srgbClr val="223C50"/>
          </a:solidFill>
        </p:spPr>
        <p:txBody>
          <a:bodyPr>
            <a:normAutofit/>
          </a:bodyPr>
          <a:lstStyle>
            <a:lvl1pPr marL="0" indent="0">
              <a:spcBef>
                <a:spcPts val="1600"/>
              </a:spcBef>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label 5 </a:t>
            </a:r>
          </a:p>
        </p:txBody>
      </p:sp>
      <p:sp>
        <p:nvSpPr>
          <p:cNvPr id="19" name="Text Placeholder 19">
            <a:extLst>
              <a:ext uri="{FF2B5EF4-FFF2-40B4-BE49-F238E27FC236}">
                <a16:creationId xmlns:a16="http://schemas.microsoft.com/office/drawing/2014/main" id="{3C05D60F-101B-9C48-B8B2-4DDE988F4B82}"/>
              </a:ext>
            </a:extLst>
          </p:cNvPr>
          <p:cNvSpPr>
            <a:spLocks noGrp="1"/>
          </p:cNvSpPr>
          <p:nvPr>
            <p:ph type="body" sz="quarter" idx="16" hasCustomPrompt="1"/>
          </p:nvPr>
        </p:nvSpPr>
        <p:spPr>
          <a:xfrm>
            <a:off x="8815634" y="2266095"/>
            <a:ext cx="2725738" cy="471532"/>
          </a:xfrm>
          <a:solidFill>
            <a:srgbClr val="223C50"/>
          </a:solidFill>
        </p:spPr>
        <p:txBody>
          <a:bodyPr>
            <a:normAutofit/>
          </a:bodyPr>
          <a:lstStyle>
            <a:lvl1pPr marL="0" indent="0">
              <a:spcBef>
                <a:spcPts val="1600"/>
              </a:spcBef>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label 6</a:t>
            </a:r>
          </a:p>
        </p:txBody>
      </p:sp>
      <p:sp>
        <p:nvSpPr>
          <p:cNvPr id="21" name="Text Placeholder 19">
            <a:extLst>
              <a:ext uri="{FF2B5EF4-FFF2-40B4-BE49-F238E27FC236}">
                <a16:creationId xmlns:a16="http://schemas.microsoft.com/office/drawing/2014/main" id="{E52328D7-4274-644C-9D4D-8CABB0B0D430}"/>
              </a:ext>
            </a:extLst>
          </p:cNvPr>
          <p:cNvSpPr>
            <a:spLocks noGrp="1"/>
          </p:cNvSpPr>
          <p:nvPr>
            <p:ph type="body" sz="quarter" idx="17" hasCustomPrompt="1"/>
          </p:nvPr>
        </p:nvSpPr>
        <p:spPr>
          <a:xfrm>
            <a:off x="8815634" y="3822269"/>
            <a:ext cx="2725738" cy="471532"/>
          </a:xfrm>
          <a:solidFill>
            <a:srgbClr val="223C50"/>
          </a:solidFill>
        </p:spPr>
        <p:txBody>
          <a:bodyPr>
            <a:normAutofit/>
          </a:bodyPr>
          <a:lstStyle>
            <a:lvl1pPr marL="0" indent="0">
              <a:spcBef>
                <a:spcPts val="1600"/>
              </a:spcBef>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label 7</a:t>
            </a:r>
          </a:p>
        </p:txBody>
      </p:sp>
      <p:sp>
        <p:nvSpPr>
          <p:cNvPr id="22" name="Text Placeholder 19">
            <a:extLst>
              <a:ext uri="{FF2B5EF4-FFF2-40B4-BE49-F238E27FC236}">
                <a16:creationId xmlns:a16="http://schemas.microsoft.com/office/drawing/2014/main" id="{40F841DF-E8CE-E046-B27D-BBBA860F62B7}"/>
              </a:ext>
            </a:extLst>
          </p:cNvPr>
          <p:cNvSpPr>
            <a:spLocks noGrp="1"/>
          </p:cNvSpPr>
          <p:nvPr>
            <p:ph type="body" sz="quarter" idx="18" hasCustomPrompt="1"/>
          </p:nvPr>
        </p:nvSpPr>
        <p:spPr>
          <a:xfrm>
            <a:off x="8815634" y="5430352"/>
            <a:ext cx="2725738" cy="471532"/>
          </a:xfrm>
          <a:solidFill>
            <a:srgbClr val="223C50"/>
          </a:solidFill>
        </p:spPr>
        <p:txBody>
          <a:bodyPr>
            <a:normAutofit/>
          </a:bodyPr>
          <a:lstStyle>
            <a:lvl1pPr marL="0" indent="0">
              <a:spcBef>
                <a:spcPts val="1600"/>
              </a:spcBef>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label 8</a:t>
            </a:r>
          </a:p>
        </p:txBody>
      </p:sp>
    </p:spTree>
    <p:extLst>
      <p:ext uri="{BB962C8B-B14F-4D97-AF65-F5344CB8AC3E}">
        <p14:creationId xmlns:p14="http://schemas.microsoft.com/office/powerpoint/2010/main" val="546776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1171-60ED-7C00-D80A-E392A72649C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72746E6-2858-6993-F9A8-3C3471AB4BF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6066D65-1E60-50CF-13F7-B51FA3A85E10}"/>
              </a:ext>
            </a:extLst>
          </p:cNvPr>
          <p:cNvSpPr>
            <a:spLocks noGrp="1"/>
          </p:cNvSpPr>
          <p:nvPr>
            <p:ph type="dt" sz="half" idx="10"/>
          </p:nvPr>
        </p:nvSpPr>
        <p:spPr/>
        <p:txBody>
          <a:bodyPr/>
          <a:lstStyle/>
          <a:p>
            <a:fld id="{A759C7FD-23B3-454A-B1C6-97D28C592E4E}" type="datetimeFigureOut">
              <a:rPr lang="en-US" smtClean="0"/>
              <a:t>3/12/24</a:t>
            </a:fld>
            <a:endParaRPr lang="en-US"/>
          </a:p>
        </p:txBody>
      </p:sp>
      <p:sp>
        <p:nvSpPr>
          <p:cNvPr id="5" name="Footer Placeholder 4">
            <a:extLst>
              <a:ext uri="{FF2B5EF4-FFF2-40B4-BE49-F238E27FC236}">
                <a16:creationId xmlns:a16="http://schemas.microsoft.com/office/drawing/2014/main" id="{9A66452C-4466-AA81-B29C-E93565263E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E340F9-E52C-AE58-AF78-C2F46CE62EC3}"/>
              </a:ext>
            </a:extLst>
          </p:cNvPr>
          <p:cNvSpPr>
            <a:spLocks noGrp="1"/>
          </p:cNvSpPr>
          <p:nvPr>
            <p:ph type="sldNum" sz="quarter" idx="12"/>
          </p:nvPr>
        </p:nvSpPr>
        <p:spPr/>
        <p:txBody>
          <a:bodyPr/>
          <a:lstStyle/>
          <a:p>
            <a:fld id="{3992F468-B685-7540-95EE-0A096664DAD9}" type="slidenum">
              <a:rPr lang="en-US" smtClean="0"/>
              <a:t>‹#›</a:t>
            </a:fld>
            <a:endParaRPr lang="en-US"/>
          </a:p>
        </p:txBody>
      </p:sp>
    </p:spTree>
    <p:extLst>
      <p:ext uri="{BB962C8B-B14F-4D97-AF65-F5344CB8AC3E}">
        <p14:creationId xmlns:p14="http://schemas.microsoft.com/office/powerpoint/2010/main" val="27109708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ndscape map + label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DCAC767-379E-6E4F-B6AE-2DF13C124F24}"/>
              </a:ext>
            </a:extLst>
          </p:cNvPr>
          <p:cNvSpPr/>
          <p:nvPr userDrawn="1"/>
        </p:nvSpPr>
        <p:spPr>
          <a:xfrm>
            <a:off x="6097408" y="4732997"/>
            <a:ext cx="2762813" cy="653650"/>
          </a:xfrm>
          <a:prstGeom prst="rect">
            <a:avLst/>
          </a:prstGeom>
          <a:solidFill>
            <a:srgbClr val="223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42D74BF0-53BA-BE46-B461-A4B3A7BF6FC1}"/>
              </a:ext>
            </a:extLst>
          </p:cNvPr>
          <p:cNvSpPr>
            <a:spLocks noGrp="1"/>
          </p:cNvSpPr>
          <p:nvPr>
            <p:ph type="body" sz="quarter" idx="10" hasCustomPrompt="1"/>
          </p:nvPr>
        </p:nvSpPr>
        <p:spPr>
          <a:xfrm>
            <a:off x="6092825" y="4732338"/>
            <a:ext cx="2776538" cy="654050"/>
          </a:xfrm>
        </p:spPr>
        <p:txBody>
          <a:bodyPr>
            <a:normAutofit/>
          </a:bodyPr>
          <a:lstStyle>
            <a:lvl1pPr marL="0" indent="0">
              <a:buNone/>
              <a:defRPr sz="2400">
                <a:solidFill>
                  <a:schemeClr val="bg1"/>
                </a:solidFill>
              </a:defRPr>
            </a:lvl1pPr>
          </a:lstStyle>
          <a:p>
            <a:pPr lvl="0"/>
            <a:r>
              <a:rPr lang="en-US"/>
              <a:t>Click to label 3</a:t>
            </a:r>
          </a:p>
        </p:txBody>
      </p:sp>
      <p:sp>
        <p:nvSpPr>
          <p:cNvPr id="33" name="Text Placeholder 19">
            <a:extLst>
              <a:ext uri="{FF2B5EF4-FFF2-40B4-BE49-F238E27FC236}">
                <a16:creationId xmlns:a16="http://schemas.microsoft.com/office/drawing/2014/main" id="{934932D3-9896-604F-BBF2-48E9A48B972D}"/>
              </a:ext>
            </a:extLst>
          </p:cNvPr>
          <p:cNvSpPr>
            <a:spLocks noGrp="1"/>
          </p:cNvSpPr>
          <p:nvPr>
            <p:ph type="body" sz="quarter" idx="11" hasCustomPrompt="1"/>
          </p:nvPr>
        </p:nvSpPr>
        <p:spPr>
          <a:xfrm>
            <a:off x="3171519" y="4732338"/>
            <a:ext cx="2776538" cy="654050"/>
          </a:xfrm>
          <a:solidFill>
            <a:srgbClr val="223C50"/>
          </a:solidFill>
        </p:spPr>
        <p:txBody>
          <a:bodyPr>
            <a:normAutofit/>
          </a:bodyPr>
          <a:lstStyle>
            <a:lvl1pPr marL="0" indent="0">
              <a:buNone/>
              <a:defRPr sz="2400">
                <a:solidFill>
                  <a:schemeClr val="bg1"/>
                </a:solidFill>
              </a:defRPr>
            </a:lvl1pPr>
          </a:lstStyle>
          <a:p>
            <a:pPr lvl="0"/>
            <a:r>
              <a:rPr lang="en-US"/>
              <a:t>Click to label 2</a:t>
            </a:r>
          </a:p>
        </p:txBody>
      </p:sp>
      <p:sp>
        <p:nvSpPr>
          <p:cNvPr id="34" name="Text Placeholder 19">
            <a:extLst>
              <a:ext uri="{FF2B5EF4-FFF2-40B4-BE49-F238E27FC236}">
                <a16:creationId xmlns:a16="http://schemas.microsoft.com/office/drawing/2014/main" id="{DE19B322-A6C8-C941-8FE4-0BB4307A2CE9}"/>
              </a:ext>
            </a:extLst>
          </p:cNvPr>
          <p:cNvSpPr>
            <a:spLocks noGrp="1"/>
          </p:cNvSpPr>
          <p:nvPr>
            <p:ph type="body" sz="quarter" idx="12" hasCustomPrompt="1"/>
          </p:nvPr>
        </p:nvSpPr>
        <p:spPr>
          <a:xfrm>
            <a:off x="250657" y="4732338"/>
            <a:ext cx="2776538" cy="654050"/>
          </a:xfrm>
          <a:solidFill>
            <a:srgbClr val="223C50"/>
          </a:solidFill>
        </p:spPr>
        <p:txBody>
          <a:bodyPr>
            <a:normAutofit/>
          </a:bodyPr>
          <a:lstStyle>
            <a:lvl1pPr marL="0" indent="0">
              <a:buNone/>
              <a:defRPr sz="2400">
                <a:solidFill>
                  <a:schemeClr val="bg1"/>
                </a:solidFill>
              </a:defRPr>
            </a:lvl1pPr>
          </a:lstStyle>
          <a:p>
            <a:pPr lvl="0"/>
            <a:r>
              <a:rPr lang="en-US"/>
              <a:t>Click to label 1</a:t>
            </a:r>
          </a:p>
        </p:txBody>
      </p:sp>
      <p:sp>
        <p:nvSpPr>
          <p:cNvPr id="37" name="Text Placeholder 19">
            <a:extLst>
              <a:ext uri="{FF2B5EF4-FFF2-40B4-BE49-F238E27FC236}">
                <a16:creationId xmlns:a16="http://schemas.microsoft.com/office/drawing/2014/main" id="{7B3B5A20-DC55-0B4A-A144-54BFFB97814C}"/>
              </a:ext>
            </a:extLst>
          </p:cNvPr>
          <p:cNvSpPr>
            <a:spLocks noGrp="1"/>
          </p:cNvSpPr>
          <p:nvPr>
            <p:ph type="body" sz="quarter" idx="13" hasCustomPrompt="1"/>
          </p:nvPr>
        </p:nvSpPr>
        <p:spPr>
          <a:xfrm>
            <a:off x="9018270" y="4732338"/>
            <a:ext cx="2776538" cy="654050"/>
          </a:xfrm>
          <a:solidFill>
            <a:srgbClr val="223C50"/>
          </a:solidFill>
        </p:spPr>
        <p:txBody>
          <a:bodyPr>
            <a:normAutofit/>
          </a:bodyPr>
          <a:lstStyle>
            <a:lvl1pPr marL="0" indent="0">
              <a:buNone/>
              <a:defRPr sz="2400">
                <a:solidFill>
                  <a:schemeClr val="bg1"/>
                </a:solidFill>
              </a:defRPr>
            </a:lvl1pPr>
          </a:lstStyle>
          <a:p>
            <a:pPr lvl="0"/>
            <a:r>
              <a:rPr lang="en-US"/>
              <a:t>Click to label 4</a:t>
            </a:r>
          </a:p>
        </p:txBody>
      </p:sp>
      <p:sp>
        <p:nvSpPr>
          <p:cNvPr id="39" name="Text Placeholder 19">
            <a:extLst>
              <a:ext uri="{FF2B5EF4-FFF2-40B4-BE49-F238E27FC236}">
                <a16:creationId xmlns:a16="http://schemas.microsoft.com/office/drawing/2014/main" id="{DD739BC6-5E01-3249-961F-68FDF4257386}"/>
              </a:ext>
            </a:extLst>
          </p:cNvPr>
          <p:cNvSpPr>
            <a:spLocks noGrp="1"/>
          </p:cNvSpPr>
          <p:nvPr>
            <p:ph type="body" sz="quarter" idx="14" hasCustomPrompt="1"/>
          </p:nvPr>
        </p:nvSpPr>
        <p:spPr>
          <a:xfrm>
            <a:off x="3171519" y="5585286"/>
            <a:ext cx="2776538" cy="654050"/>
          </a:xfrm>
          <a:solidFill>
            <a:srgbClr val="223C50"/>
          </a:solidFill>
        </p:spPr>
        <p:txBody>
          <a:bodyPr>
            <a:normAutofit/>
          </a:bodyPr>
          <a:lstStyle>
            <a:lvl1pPr marL="0" indent="0">
              <a:buNone/>
              <a:defRPr sz="2400">
                <a:solidFill>
                  <a:schemeClr val="bg1"/>
                </a:solidFill>
              </a:defRPr>
            </a:lvl1pPr>
          </a:lstStyle>
          <a:p>
            <a:pPr lvl="0"/>
            <a:r>
              <a:rPr lang="en-US"/>
              <a:t>Click to label 6</a:t>
            </a:r>
          </a:p>
        </p:txBody>
      </p:sp>
      <p:sp>
        <p:nvSpPr>
          <p:cNvPr id="40" name="Text Placeholder 19">
            <a:extLst>
              <a:ext uri="{FF2B5EF4-FFF2-40B4-BE49-F238E27FC236}">
                <a16:creationId xmlns:a16="http://schemas.microsoft.com/office/drawing/2014/main" id="{BABBF90D-736C-934E-9D98-058A1CC49D2E}"/>
              </a:ext>
            </a:extLst>
          </p:cNvPr>
          <p:cNvSpPr>
            <a:spLocks noGrp="1"/>
          </p:cNvSpPr>
          <p:nvPr>
            <p:ph type="body" sz="quarter" idx="15" hasCustomPrompt="1"/>
          </p:nvPr>
        </p:nvSpPr>
        <p:spPr>
          <a:xfrm>
            <a:off x="250657" y="5585286"/>
            <a:ext cx="2776538" cy="654050"/>
          </a:xfrm>
          <a:solidFill>
            <a:srgbClr val="223C50"/>
          </a:solidFill>
        </p:spPr>
        <p:txBody>
          <a:bodyPr>
            <a:normAutofit/>
          </a:bodyPr>
          <a:lstStyle>
            <a:lvl1pPr marL="0" indent="0">
              <a:buNone/>
              <a:defRPr sz="2400">
                <a:solidFill>
                  <a:schemeClr val="bg1"/>
                </a:solidFill>
              </a:defRPr>
            </a:lvl1pPr>
          </a:lstStyle>
          <a:p>
            <a:pPr lvl="0"/>
            <a:r>
              <a:rPr lang="en-US"/>
              <a:t>Click to label 5</a:t>
            </a:r>
          </a:p>
        </p:txBody>
      </p:sp>
      <p:sp>
        <p:nvSpPr>
          <p:cNvPr id="41" name="Text Placeholder 19">
            <a:extLst>
              <a:ext uri="{FF2B5EF4-FFF2-40B4-BE49-F238E27FC236}">
                <a16:creationId xmlns:a16="http://schemas.microsoft.com/office/drawing/2014/main" id="{AEB5DDE5-84AD-A14E-AA88-41CDCFE8B940}"/>
              </a:ext>
            </a:extLst>
          </p:cNvPr>
          <p:cNvSpPr>
            <a:spLocks noGrp="1"/>
          </p:cNvSpPr>
          <p:nvPr>
            <p:ph type="body" sz="quarter" idx="16" hasCustomPrompt="1"/>
          </p:nvPr>
        </p:nvSpPr>
        <p:spPr>
          <a:xfrm>
            <a:off x="9018270" y="5585286"/>
            <a:ext cx="2776538" cy="654050"/>
          </a:xfrm>
          <a:solidFill>
            <a:srgbClr val="223C50"/>
          </a:solidFill>
        </p:spPr>
        <p:txBody>
          <a:bodyPr>
            <a:normAutofit/>
          </a:bodyPr>
          <a:lstStyle>
            <a:lvl1pPr marL="0" indent="0">
              <a:buNone/>
              <a:defRPr sz="2400">
                <a:solidFill>
                  <a:schemeClr val="bg1"/>
                </a:solidFill>
              </a:defRPr>
            </a:lvl1pPr>
          </a:lstStyle>
          <a:p>
            <a:pPr lvl="0"/>
            <a:r>
              <a:rPr lang="en-US"/>
              <a:t>Click to label 8</a:t>
            </a:r>
          </a:p>
        </p:txBody>
      </p:sp>
      <p:sp>
        <p:nvSpPr>
          <p:cNvPr id="42" name="Text Placeholder 19">
            <a:extLst>
              <a:ext uri="{FF2B5EF4-FFF2-40B4-BE49-F238E27FC236}">
                <a16:creationId xmlns:a16="http://schemas.microsoft.com/office/drawing/2014/main" id="{BC081AC1-EA13-7B48-97B3-A3570028CE61}"/>
              </a:ext>
            </a:extLst>
          </p:cNvPr>
          <p:cNvSpPr>
            <a:spLocks noGrp="1"/>
          </p:cNvSpPr>
          <p:nvPr>
            <p:ph type="body" sz="quarter" idx="17" hasCustomPrompt="1"/>
          </p:nvPr>
        </p:nvSpPr>
        <p:spPr>
          <a:xfrm>
            <a:off x="6092825" y="5585286"/>
            <a:ext cx="2776538" cy="654050"/>
          </a:xfrm>
          <a:solidFill>
            <a:srgbClr val="223C50"/>
          </a:solidFill>
        </p:spPr>
        <p:txBody>
          <a:bodyPr>
            <a:normAutofit/>
          </a:bodyPr>
          <a:lstStyle>
            <a:lvl1pPr marL="0" indent="0">
              <a:buNone/>
              <a:defRPr sz="2400">
                <a:solidFill>
                  <a:schemeClr val="bg1"/>
                </a:solidFill>
              </a:defRPr>
            </a:lvl1pPr>
          </a:lstStyle>
          <a:p>
            <a:pPr lvl="0"/>
            <a:r>
              <a:rPr lang="en-US"/>
              <a:t>Click to label 7</a:t>
            </a:r>
          </a:p>
        </p:txBody>
      </p:sp>
      <p:sp>
        <p:nvSpPr>
          <p:cNvPr id="44" name="Picture Placeholder 43">
            <a:extLst>
              <a:ext uri="{FF2B5EF4-FFF2-40B4-BE49-F238E27FC236}">
                <a16:creationId xmlns:a16="http://schemas.microsoft.com/office/drawing/2014/main" id="{3C98D439-A6E1-084D-93C8-3F1D8EB40A21}"/>
              </a:ext>
            </a:extLst>
          </p:cNvPr>
          <p:cNvSpPr>
            <a:spLocks noGrp="1"/>
          </p:cNvSpPr>
          <p:nvPr>
            <p:ph type="pic" sz="quarter" idx="18"/>
          </p:nvPr>
        </p:nvSpPr>
        <p:spPr>
          <a:xfrm>
            <a:off x="257968" y="164640"/>
            <a:ext cx="11669713" cy="4368800"/>
          </a:xfrm>
          <a:solidFill>
            <a:schemeClr val="bg2"/>
          </a:solidFill>
        </p:spPr>
        <p:txBody>
          <a:bodyPr/>
          <a:lstStyle>
            <a:lvl1pPr marL="0" indent="0">
              <a:buNone/>
              <a:defRPr>
                <a:solidFill>
                  <a:srgbClr val="223C50"/>
                </a:solidFill>
              </a:defRPr>
            </a:lvl1pPr>
          </a:lstStyle>
          <a:p>
            <a:r>
              <a:rPr lang="en-US"/>
              <a:t>Click icon to add picture</a:t>
            </a:r>
          </a:p>
        </p:txBody>
      </p:sp>
    </p:spTree>
    <p:extLst>
      <p:ext uri="{BB962C8B-B14F-4D97-AF65-F5344CB8AC3E}">
        <p14:creationId xmlns:p14="http://schemas.microsoft.com/office/powerpoint/2010/main" val="167234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 copy">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5D4F42D-9E3E-534D-AD38-513FEB6564DF}"/>
              </a:ext>
            </a:extLst>
          </p:cNvPr>
          <p:cNvSpPr>
            <a:spLocks noGrp="1"/>
          </p:cNvSpPr>
          <p:nvPr>
            <p:ph type="pic" sz="quarter" idx="10"/>
          </p:nvPr>
        </p:nvSpPr>
        <p:spPr>
          <a:xfrm>
            <a:off x="4202927" y="365125"/>
            <a:ext cx="7731125" cy="5818092"/>
          </a:xfrm>
          <a:solidFill>
            <a:schemeClr val="bg2"/>
          </a:solidFill>
        </p:spPr>
        <p:txBody>
          <a:bodyPr/>
          <a:lstStyle>
            <a:lvl1pPr marL="0" indent="0">
              <a:buNone/>
              <a:defRPr>
                <a:solidFill>
                  <a:srgbClr val="223C50"/>
                </a:solidFill>
              </a:defRPr>
            </a:lvl1pPr>
          </a:lstStyle>
          <a:p>
            <a:r>
              <a:rPr lang="en-US"/>
              <a:t>Click icon to add picture</a:t>
            </a:r>
          </a:p>
        </p:txBody>
      </p:sp>
      <p:sp>
        <p:nvSpPr>
          <p:cNvPr id="11" name="Title 10">
            <a:extLst>
              <a:ext uri="{FF2B5EF4-FFF2-40B4-BE49-F238E27FC236}">
                <a16:creationId xmlns:a16="http://schemas.microsoft.com/office/drawing/2014/main" id="{DB036C49-9F5B-D54A-9C47-76B5577E9BEF}"/>
              </a:ext>
            </a:extLst>
          </p:cNvPr>
          <p:cNvSpPr>
            <a:spLocks noGrp="1"/>
          </p:cNvSpPr>
          <p:nvPr>
            <p:ph type="title" hasCustomPrompt="1"/>
          </p:nvPr>
        </p:nvSpPr>
        <p:spPr>
          <a:xfrm>
            <a:off x="250657" y="365125"/>
            <a:ext cx="3654078" cy="350971"/>
          </a:xfrm>
        </p:spPr>
        <p:txBody>
          <a:bodyPr>
            <a:noAutofit/>
          </a:bodyPr>
          <a:lstStyle>
            <a:lvl1pPr>
              <a:defRPr sz="3200">
                <a:solidFill>
                  <a:srgbClr val="223C50"/>
                </a:solidFill>
              </a:defRPr>
            </a:lvl1pPr>
          </a:lstStyle>
          <a:p>
            <a:r>
              <a:rPr lang="en-US"/>
              <a:t>Click to add title</a:t>
            </a:r>
          </a:p>
        </p:txBody>
      </p:sp>
      <p:sp>
        <p:nvSpPr>
          <p:cNvPr id="13" name="Text Placeholder 12">
            <a:extLst>
              <a:ext uri="{FF2B5EF4-FFF2-40B4-BE49-F238E27FC236}">
                <a16:creationId xmlns:a16="http://schemas.microsoft.com/office/drawing/2014/main" id="{DCAB8542-1743-B24E-A2FD-35E5A284AAC2}"/>
              </a:ext>
            </a:extLst>
          </p:cNvPr>
          <p:cNvSpPr>
            <a:spLocks noGrp="1"/>
          </p:cNvSpPr>
          <p:nvPr>
            <p:ph type="body" sz="quarter" idx="11" hasCustomPrompt="1"/>
          </p:nvPr>
        </p:nvSpPr>
        <p:spPr>
          <a:xfrm>
            <a:off x="251419" y="2259013"/>
            <a:ext cx="3653316" cy="3924300"/>
          </a:xfrm>
        </p:spPr>
        <p:txBody>
          <a:bodyPr>
            <a:normAutofit/>
          </a:bodyPr>
          <a:lstStyle>
            <a:lvl1pPr marL="0" indent="0">
              <a:buNone/>
              <a:defRPr sz="1800">
                <a:solidFill>
                  <a:srgbClr val="223C50"/>
                </a:solidFill>
              </a:defRPr>
            </a:lvl1pPr>
          </a:lstStyle>
          <a:p>
            <a:pPr lvl="0"/>
            <a:r>
              <a:rPr lang="en-US"/>
              <a:t>Click to add text</a:t>
            </a:r>
          </a:p>
        </p:txBody>
      </p:sp>
    </p:spTree>
    <p:extLst>
      <p:ext uri="{BB962C8B-B14F-4D97-AF65-F5344CB8AC3E}">
        <p14:creationId xmlns:p14="http://schemas.microsoft.com/office/powerpoint/2010/main" val="11408703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ulti-image + copy">
    <p:spTree>
      <p:nvGrpSpPr>
        <p:cNvPr id="1" name=""/>
        <p:cNvGrpSpPr/>
        <p:nvPr/>
      </p:nvGrpSpPr>
      <p:grpSpPr>
        <a:xfrm>
          <a:off x="0" y="0"/>
          <a:ext cx="0" cy="0"/>
          <a:chOff x="0" y="0"/>
          <a:chExt cx="0" cy="0"/>
        </a:xfrm>
      </p:grpSpPr>
      <p:sp>
        <p:nvSpPr>
          <p:cNvPr id="5" name="Title 10">
            <a:extLst>
              <a:ext uri="{FF2B5EF4-FFF2-40B4-BE49-F238E27FC236}">
                <a16:creationId xmlns:a16="http://schemas.microsoft.com/office/drawing/2014/main" id="{4C828085-F274-434E-BF82-A5006E4F817D}"/>
              </a:ext>
            </a:extLst>
          </p:cNvPr>
          <p:cNvSpPr>
            <a:spLocks noGrp="1"/>
          </p:cNvSpPr>
          <p:nvPr>
            <p:ph type="title" hasCustomPrompt="1"/>
          </p:nvPr>
        </p:nvSpPr>
        <p:spPr>
          <a:xfrm>
            <a:off x="8192326" y="365125"/>
            <a:ext cx="3161473" cy="350971"/>
          </a:xfrm>
        </p:spPr>
        <p:txBody>
          <a:bodyPr>
            <a:noAutofit/>
          </a:bodyPr>
          <a:lstStyle>
            <a:lvl1pPr>
              <a:defRPr sz="3200">
                <a:solidFill>
                  <a:srgbClr val="223C50"/>
                </a:solidFill>
              </a:defRPr>
            </a:lvl1pPr>
          </a:lstStyle>
          <a:p>
            <a:r>
              <a:rPr lang="en-US"/>
              <a:t>Click to add title</a:t>
            </a:r>
          </a:p>
        </p:txBody>
      </p:sp>
      <p:sp>
        <p:nvSpPr>
          <p:cNvPr id="6" name="Text Placeholder 12">
            <a:extLst>
              <a:ext uri="{FF2B5EF4-FFF2-40B4-BE49-F238E27FC236}">
                <a16:creationId xmlns:a16="http://schemas.microsoft.com/office/drawing/2014/main" id="{C2B68253-1DD0-B149-A782-08824D485574}"/>
              </a:ext>
            </a:extLst>
          </p:cNvPr>
          <p:cNvSpPr>
            <a:spLocks noGrp="1"/>
          </p:cNvSpPr>
          <p:nvPr>
            <p:ph type="body" sz="quarter" idx="11" hasCustomPrompt="1"/>
          </p:nvPr>
        </p:nvSpPr>
        <p:spPr>
          <a:xfrm>
            <a:off x="8193088" y="2259013"/>
            <a:ext cx="3352800" cy="3924300"/>
          </a:xfrm>
        </p:spPr>
        <p:txBody>
          <a:bodyPr>
            <a:normAutofit/>
          </a:bodyPr>
          <a:lstStyle>
            <a:lvl1pPr marL="0" indent="0">
              <a:buNone/>
              <a:defRPr sz="1800">
                <a:solidFill>
                  <a:srgbClr val="223C50"/>
                </a:solidFill>
              </a:defRPr>
            </a:lvl1pPr>
          </a:lstStyle>
          <a:p>
            <a:pPr lvl="0"/>
            <a:r>
              <a:rPr lang="en-US"/>
              <a:t>Click to add text</a:t>
            </a:r>
          </a:p>
        </p:txBody>
      </p:sp>
      <p:sp>
        <p:nvSpPr>
          <p:cNvPr id="15" name="Picture Placeholder 14">
            <a:extLst>
              <a:ext uri="{FF2B5EF4-FFF2-40B4-BE49-F238E27FC236}">
                <a16:creationId xmlns:a16="http://schemas.microsoft.com/office/drawing/2014/main" id="{2AB5DB6B-1E7D-2B48-ACE1-D29B94489850}"/>
              </a:ext>
            </a:extLst>
          </p:cNvPr>
          <p:cNvSpPr>
            <a:spLocks noGrp="1"/>
          </p:cNvSpPr>
          <p:nvPr>
            <p:ph type="pic" sz="quarter" idx="20"/>
          </p:nvPr>
        </p:nvSpPr>
        <p:spPr>
          <a:xfrm>
            <a:off x="272859" y="254000"/>
            <a:ext cx="3670300" cy="5915025"/>
          </a:xfrm>
          <a:solidFill>
            <a:schemeClr val="bg2"/>
          </a:solidFill>
        </p:spPr>
        <p:txBody>
          <a:bodyPr>
            <a:normAutofit/>
          </a:bodyPr>
          <a:lstStyle>
            <a:lvl1pPr marL="0" indent="0">
              <a:buNone/>
              <a:defRPr sz="2000">
                <a:solidFill>
                  <a:srgbClr val="223C50"/>
                </a:solidFill>
              </a:defRPr>
            </a:lvl1pPr>
          </a:lstStyle>
          <a:p>
            <a:r>
              <a:rPr lang="en-US"/>
              <a:t>Click icon to add picture</a:t>
            </a:r>
          </a:p>
        </p:txBody>
      </p:sp>
      <p:sp>
        <p:nvSpPr>
          <p:cNvPr id="16" name="Picture Placeholder 14">
            <a:extLst>
              <a:ext uri="{FF2B5EF4-FFF2-40B4-BE49-F238E27FC236}">
                <a16:creationId xmlns:a16="http://schemas.microsoft.com/office/drawing/2014/main" id="{FD311C26-328A-C649-8D0C-7C448E548F02}"/>
              </a:ext>
            </a:extLst>
          </p:cNvPr>
          <p:cNvSpPr>
            <a:spLocks noGrp="1"/>
          </p:cNvSpPr>
          <p:nvPr>
            <p:ph type="pic" sz="quarter" idx="21"/>
          </p:nvPr>
        </p:nvSpPr>
        <p:spPr>
          <a:xfrm>
            <a:off x="4162764" y="268289"/>
            <a:ext cx="3670300" cy="2836762"/>
          </a:xfrm>
          <a:solidFill>
            <a:schemeClr val="bg2"/>
          </a:solidFill>
        </p:spPr>
        <p:txBody>
          <a:bodyPr>
            <a:normAutofit/>
          </a:bodyPr>
          <a:lstStyle>
            <a:lvl1pPr marL="0" indent="0">
              <a:buNone/>
              <a:defRPr sz="2000">
                <a:solidFill>
                  <a:srgbClr val="223C50"/>
                </a:solidFill>
              </a:defRPr>
            </a:lvl1pPr>
          </a:lstStyle>
          <a:p>
            <a:r>
              <a:rPr lang="en-US"/>
              <a:t>Click icon to add picture</a:t>
            </a:r>
          </a:p>
        </p:txBody>
      </p:sp>
      <p:sp>
        <p:nvSpPr>
          <p:cNvPr id="17" name="Picture Placeholder 14">
            <a:extLst>
              <a:ext uri="{FF2B5EF4-FFF2-40B4-BE49-F238E27FC236}">
                <a16:creationId xmlns:a16="http://schemas.microsoft.com/office/drawing/2014/main" id="{8DD01D9D-3CBB-D744-A212-7B086722A07E}"/>
              </a:ext>
            </a:extLst>
          </p:cNvPr>
          <p:cNvSpPr>
            <a:spLocks noGrp="1"/>
          </p:cNvSpPr>
          <p:nvPr>
            <p:ph type="pic" sz="quarter" idx="22"/>
          </p:nvPr>
        </p:nvSpPr>
        <p:spPr>
          <a:xfrm>
            <a:off x="4162764" y="3322680"/>
            <a:ext cx="3670300" cy="2846346"/>
          </a:xfrm>
          <a:solidFill>
            <a:schemeClr val="bg2"/>
          </a:solidFill>
        </p:spPr>
        <p:txBody>
          <a:bodyPr>
            <a:normAutofit/>
          </a:bodyPr>
          <a:lstStyle>
            <a:lvl1pPr marL="0" indent="0">
              <a:buNone/>
              <a:defRPr sz="2000">
                <a:solidFill>
                  <a:srgbClr val="223C50"/>
                </a:solidFill>
              </a:defRPr>
            </a:lvl1pPr>
          </a:lstStyle>
          <a:p>
            <a:r>
              <a:rPr lang="en-US"/>
              <a:t>Click icon to add picture</a:t>
            </a:r>
          </a:p>
        </p:txBody>
      </p:sp>
    </p:spTree>
    <p:extLst>
      <p:ext uri="{BB962C8B-B14F-4D97-AF65-F5344CB8AC3E}">
        <p14:creationId xmlns:p14="http://schemas.microsoft.com/office/powerpoint/2010/main" val="3085584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text only">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EF400B14-8B1F-1146-AC0E-8AD5BAAA26C1}"/>
              </a:ext>
            </a:extLst>
          </p:cNvPr>
          <p:cNvSpPr>
            <a:spLocks noGrp="1"/>
          </p:cNvSpPr>
          <p:nvPr>
            <p:ph type="title" hasCustomPrompt="1"/>
          </p:nvPr>
        </p:nvSpPr>
        <p:spPr/>
        <p:txBody>
          <a:bodyPr>
            <a:normAutofit/>
          </a:bodyPr>
          <a:lstStyle>
            <a:lvl1pPr>
              <a:defRPr sz="3200">
                <a:solidFill>
                  <a:srgbClr val="223C50"/>
                </a:solidFill>
              </a:defRPr>
            </a:lvl1pPr>
          </a:lstStyle>
          <a:p>
            <a:r>
              <a:rPr lang="en-US"/>
              <a:t>Click to insert slide title</a:t>
            </a:r>
          </a:p>
        </p:txBody>
      </p:sp>
      <p:sp>
        <p:nvSpPr>
          <p:cNvPr id="18" name="Text Placeholder 17">
            <a:extLst>
              <a:ext uri="{FF2B5EF4-FFF2-40B4-BE49-F238E27FC236}">
                <a16:creationId xmlns:a16="http://schemas.microsoft.com/office/drawing/2014/main" id="{AE989BF5-6672-A34D-8815-7F22F9016D06}"/>
              </a:ext>
            </a:extLst>
          </p:cNvPr>
          <p:cNvSpPr>
            <a:spLocks noGrp="1"/>
          </p:cNvSpPr>
          <p:nvPr>
            <p:ph type="body" sz="quarter" idx="20" hasCustomPrompt="1"/>
          </p:nvPr>
        </p:nvSpPr>
        <p:spPr>
          <a:xfrm>
            <a:off x="838200" y="1917232"/>
            <a:ext cx="5251996" cy="652463"/>
          </a:xfrm>
        </p:spPr>
        <p:txBody>
          <a:bodyPr/>
          <a:lstStyle>
            <a:lvl1pPr marL="0" indent="0">
              <a:buNone/>
              <a:defRPr>
                <a:solidFill>
                  <a:srgbClr val="223C50"/>
                </a:solidFill>
              </a:defRPr>
            </a:lvl1pPr>
          </a:lstStyle>
          <a:p>
            <a:pPr lvl="0"/>
            <a:r>
              <a:rPr lang="en-US"/>
              <a:t>Click to insert sub-title (style 1)</a:t>
            </a:r>
          </a:p>
        </p:txBody>
      </p:sp>
      <p:sp>
        <p:nvSpPr>
          <p:cNvPr id="19" name="Text Placeholder 17">
            <a:extLst>
              <a:ext uri="{FF2B5EF4-FFF2-40B4-BE49-F238E27FC236}">
                <a16:creationId xmlns:a16="http://schemas.microsoft.com/office/drawing/2014/main" id="{DE691470-A0B5-324D-A129-190A056E4A90}"/>
              </a:ext>
            </a:extLst>
          </p:cNvPr>
          <p:cNvSpPr>
            <a:spLocks noGrp="1"/>
          </p:cNvSpPr>
          <p:nvPr>
            <p:ph type="body" sz="quarter" idx="21" hasCustomPrompt="1"/>
          </p:nvPr>
        </p:nvSpPr>
        <p:spPr>
          <a:xfrm>
            <a:off x="838200" y="2579183"/>
            <a:ext cx="5251996" cy="652463"/>
          </a:xfrm>
        </p:spPr>
        <p:txBody>
          <a:bodyPr/>
          <a:lstStyle>
            <a:lvl1pPr marL="0" indent="0">
              <a:buNone/>
              <a:defRPr>
                <a:solidFill>
                  <a:srgbClr val="9BC31C"/>
                </a:solidFill>
              </a:defRPr>
            </a:lvl1pPr>
          </a:lstStyle>
          <a:p>
            <a:pPr lvl="0"/>
            <a:r>
              <a:rPr lang="en-US"/>
              <a:t>Click to insert sub-title (style 2)</a:t>
            </a:r>
          </a:p>
        </p:txBody>
      </p:sp>
      <p:sp>
        <p:nvSpPr>
          <p:cNvPr id="20" name="Text Placeholder 17">
            <a:extLst>
              <a:ext uri="{FF2B5EF4-FFF2-40B4-BE49-F238E27FC236}">
                <a16:creationId xmlns:a16="http://schemas.microsoft.com/office/drawing/2014/main" id="{01604A9B-9227-384E-BEA8-9D769D6EF1CC}"/>
              </a:ext>
            </a:extLst>
          </p:cNvPr>
          <p:cNvSpPr>
            <a:spLocks noGrp="1"/>
          </p:cNvSpPr>
          <p:nvPr>
            <p:ph type="body" sz="quarter" idx="22" hasCustomPrompt="1"/>
          </p:nvPr>
        </p:nvSpPr>
        <p:spPr>
          <a:xfrm>
            <a:off x="838200" y="3462129"/>
            <a:ext cx="10515600" cy="652463"/>
          </a:xfrm>
        </p:spPr>
        <p:txBody>
          <a:bodyPr>
            <a:normAutofit/>
          </a:bodyPr>
          <a:lstStyle>
            <a:lvl1pPr marL="0" indent="0">
              <a:buNone/>
              <a:defRPr sz="1800">
                <a:solidFill>
                  <a:schemeClr val="tx1">
                    <a:lumMod val="75000"/>
                    <a:lumOff val="25000"/>
                  </a:schemeClr>
                </a:solidFill>
              </a:defRPr>
            </a:lvl1pPr>
          </a:lstStyle>
          <a:p>
            <a:pPr lvl="0"/>
            <a:r>
              <a:rPr lang="en-US"/>
              <a:t>Click to insert body copy</a:t>
            </a:r>
          </a:p>
        </p:txBody>
      </p:sp>
    </p:spTree>
    <p:extLst>
      <p:ext uri="{BB962C8B-B14F-4D97-AF65-F5344CB8AC3E}">
        <p14:creationId xmlns:p14="http://schemas.microsoft.com/office/powerpoint/2010/main" val="4821605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bullet point copy">
    <p:spTree>
      <p:nvGrpSpPr>
        <p:cNvPr id="1" name=""/>
        <p:cNvGrpSpPr/>
        <p:nvPr/>
      </p:nvGrpSpPr>
      <p:grpSpPr>
        <a:xfrm>
          <a:off x="0" y="0"/>
          <a:ext cx="0" cy="0"/>
          <a:chOff x="0" y="0"/>
          <a:chExt cx="0" cy="0"/>
        </a:xfrm>
      </p:grpSpPr>
      <p:sp>
        <p:nvSpPr>
          <p:cNvPr id="13" name="Title 15">
            <a:extLst>
              <a:ext uri="{FF2B5EF4-FFF2-40B4-BE49-F238E27FC236}">
                <a16:creationId xmlns:a16="http://schemas.microsoft.com/office/drawing/2014/main" id="{B164AF77-F9D8-7B43-B6E9-14C907D111A2}"/>
              </a:ext>
            </a:extLst>
          </p:cNvPr>
          <p:cNvSpPr>
            <a:spLocks noGrp="1"/>
          </p:cNvSpPr>
          <p:nvPr>
            <p:ph type="title" hasCustomPrompt="1"/>
          </p:nvPr>
        </p:nvSpPr>
        <p:spPr>
          <a:xfrm>
            <a:off x="838201" y="365125"/>
            <a:ext cx="4191000" cy="1325563"/>
          </a:xfrm>
        </p:spPr>
        <p:txBody>
          <a:bodyPr>
            <a:normAutofit/>
          </a:bodyPr>
          <a:lstStyle>
            <a:lvl1pPr>
              <a:defRPr sz="3200">
                <a:solidFill>
                  <a:srgbClr val="223C50"/>
                </a:solidFill>
              </a:defRPr>
            </a:lvl1pPr>
          </a:lstStyle>
          <a:p>
            <a:r>
              <a:rPr lang="en-US"/>
              <a:t>Slide title</a:t>
            </a:r>
          </a:p>
        </p:txBody>
      </p:sp>
      <p:sp>
        <p:nvSpPr>
          <p:cNvPr id="14" name="Text Placeholder 17">
            <a:extLst>
              <a:ext uri="{FF2B5EF4-FFF2-40B4-BE49-F238E27FC236}">
                <a16:creationId xmlns:a16="http://schemas.microsoft.com/office/drawing/2014/main" id="{CBD7C0F6-D096-A544-92F9-8F095E5E8221}"/>
              </a:ext>
            </a:extLst>
          </p:cNvPr>
          <p:cNvSpPr>
            <a:spLocks noGrp="1"/>
          </p:cNvSpPr>
          <p:nvPr>
            <p:ph type="body" sz="quarter" idx="20" hasCustomPrompt="1"/>
          </p:nvPr>
        </p:nvSpPr>
        <p:spPr>
          <a:xfrm>
            <a:off x="838200" y="1917232"/>
            <a:ext cx="4191000" cy="652463"/>
          </a:xfrm>
        </p:spPr>
        <p:txBody>
          <a:bodyPr/>
          <a:lstStyle>
            <a:lvl1pPr marL="0" indent="0">
              <a:buNone/>
              <a:defRPr>
                <a:solidFill>
                  <a:srgbClr val="223C50"/>
                </a:solidFill>
              </a:defRPr>
            </a:lvl1pPr>
          </a:lstStyle>
          <a:p>
            <a:pPr lvl="0"/>
            <a:r>
              <a:rPr lang="en-US"/>
              <a:t>Sub-title (style 1)</a:t>
            </a:r>
          </a:p>
        </p:txBody>
      </p:sp>
      <p:sp>
        <p:nvSpPr>
          <p:cNvPr id="15" name="Text Placeholder 17">
            <a:extLst>
              <a:ext uri="{FF2B5EF4-FFF2-40B4-BE49-F238E27FC236}">
                <a16:creationId xmlns:a16="http://schemas.microsoft.com/office/drawing/2014/main" id="{858F85C5-C795-DB42-9E36-208C4869B028}"/>
              </a:ext>
            </a:extLst>
          </p:cNvPr>
          <p:cNvSpPr>
            <a:spLocks noGrp="1"/>
          </p:cNvSpPr>
          <p:nvPr>
            <p:ph type="body" sz="quarter" idx="21" hasCustomPrompt="1"/>
          </p:nvPr>
        </p:nvSpPr>
        <p:spPr>
          <a:xfrm>
            <a:off x="838200" y="2579183"/>
            <a:ext cx="4191000" cy="652463"/>
          </a:xfrm>
        </p:spPr>
        <p:txBody>
          <a:bodyPr/>
          <a:lstStyle>
            <a:lvl1pPr marL="0" indent="0">
              <a:buNone/>
              <a:defRPr>
                <a:solidFill>
                  <a:srgbClr val="9BC31C"/>
                </a:solidFill>
              </a:defRPr>
            </a:lvl1pPr>
          </a:lstStyle>
          <a:p>
            <a:pPr lvl="0"/>
            <a:r>
              <a:rPr lang="en-US"/>
              <a:t>Sub-title (style 2)</a:t>
            </a:r>
          </a:p>
        </p:txBody>
      </p:sp>
      <p:sp>
        <p:nvSpPr>
          <p:cNvPr id="16" name="Picture Placeholder 9">
            <a:extLst>
              <a:ext uri="{FF2B5EF4-FFF2-40B4-BE49-F238E27FC236}">
                <a16:creationId xmlns:a16="http://schemas.microsoft.com/office/drawing/2014/main" id="{E53BC778-07B2-334D-A2B5-DEC9EB584545}"/>
              </a:ext>
            </a:extLst>
          </p:cNvPr>
          <p:cNvSpPr>
            <a:spLocks noGrp="1"/>
          </p:cNvSpPr>
          <p:nvPr>
            <p:ph type="pic" sz="quarter" idx="10"/>
          </p:nvPr>
        </p:nvSpPr>
        <p:spPr>
          <a:xfrm>
            <a:off x="5325762" y="365125"/>
            <a:ext cx="6608290" cy="5818092"/>
          </a:xfrm>
          <a:solidFill>
            <a:schemeClr val="bg2"/>
          </a:solidFill>
        </p:spPr>
        <p:txBody>
          <a:bodyPr/>
          <a:lstStyle>
            <a:lvl1pPr marL="0" indent="0">
              <a:buNone/>
              <a:defRPr>
                <a:solidFill>
                  <a:srgbClr val="223C50"/>
                </a:solidFill>
              </a:defRPr>
            </a:lvl1pPr>
          </a:lstStyle>
          <a:p>
            <a:r>
              <a:rPr lang="en-US"/>
              <a:t>Click icon to add picture</a:t>
            </a:r>
          </a:p>
        </p:txBody>
      </p:sp>
      <p:sp>
        <p:nvSpPr>
          <p:cNvPr id="18" name="Text Placeholder 17">
            <a:extLst>
              <a:ext uri="{FF2B5EF4-FFF2-40B4-BE49-F238E27FC236}">
                <a16:creationId xmlns:a16="http://schemas.microsoft.com/office/drawing/2014/main" id="{5C166DDE-4594-4647-A2C2-E2089041224D}"/>
              </a:ext>
            </a:extLst>
          </p:cNvPr>
          <p:cNvSpPr>
            <a:spLocks noGrp="1"/>
          </p:cNvSpPr>
          <p:nvPr>
            <p:ph type="body" sz="quarter" idx="22" hasCustomPrompt="1"/>
          </p:nvPr>
        </p:nvSpPr>
        <p:spPr>
          <a:xfrm>
            <a:off x="838200" y="3422650"/>
            <a:ext cx="4191000" cy="2760663"/>
          </a:xfrm>
        </p:spPr>
        <p:txBody>
          <a:bodyPr>
            <a:normAutofit/>
          </a:bodyPr>
          <a:lstStyle>
            <a:lvl1pPr>
              <a:defRPr sz="2000">
                <a:solidFill>
                  <a:schemeClr val="tx1">
                    <a:lumMod val="75000"/>
                    <a:lumOff val="25000"/>
                  </a:schemeClr>
                </a:solidFill>
              </a:defRPr>
            </a:lvl1pPr>
          </a:lstStyle>
          <a:p>
            <a:pPr lvl="0"/>
            <a:r>
              <a:rPr lang="en-US"/>
              <a:t>Bullet copy</a:t>
            </a:r>
          </a:p>
        </p:txBody>
      </p:sp>
    </p:spTree>
    <p:extLst>
      <p:ext uri="{BB962C8B-B14F-4D97-AF65-F5344CB8AC3E}">
        <p14:creationId xmlns:p14="http://schemas.microsoft.com/office/powerpoint/2010/main" val="2422741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s">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309847A-B295-A54A-975A-7F17B88E1236}"/>
              </a:ext>
            </a:extLst>
          </p:cNvPr>
          <p:cNvSpPr txBox="1"/>
          <p:nvPr userDrawn="1"/>
        </p:nvSpPr>
        <p:spPr>
          <a:xfrm>
            <a:off x="3988828" y="2407571"/>
            <a:ext cx="1087714" cy="523220"/>
          </a:xfrm>
          <a:prstGeom prst="rect">
            <a:avLst/>
          </a:prstGeom>
          <a:noFill/>
        </p:spPr>
        <p:txBody>
          <a:bodyPr wrap="square" rtlCol="0">
            <a:spAutoFit/>
          </a:bodyPr>
          <a:lstStyle/>
          <a:p>
            <a:r>
              <a:rPr lang="en-US" sz="2800">
                <a:solidFill>
                  <a:srgbClr val="223C50"/>
                </a:solidFill>
                <a:latin typeface="Tahoma" panose="020B0604030504040204" pitchFamily="34" charset="0"/>
                <a:ea typeface="Tahoma" panose="020B0604030504040204" pitchFamily="34" charset="0"/>
                <a:cs typeface="Tahoma" panose="020B0604030504040204" pitchFamily="34" charset="0"/>
              </a:rPr>
              <a:t>Logo</a:t>
            </a:r>
          </a:p>
        </p:txBody>
      </p:sp>
      <p:sp>
        <p:nvSpPr>
          <p:cNvPr id="29" name="Title 15">
            <a:extLst>
              <a:ext uri="{FF2B5EF4-FFF2-40B4-BE49-F238E27FC236}">
                <a16:creationId xmlns:a16="http://schemas.microsoft.com/office/drawing/2014/main" id="{41E80F5B-7A71-C246-AC25-FED7875D93B9}"/>
              </a:ext>
            </a:extLst>
          </p:cNvPr>
          <p:cNvSpPr>
            <a:spLocks noGrp="1"/>
          </p:cNvSpPr>
          <p:nvPr>
            <p:ph type="title" hasCustomPrompt="1"/>
          </p:nvPr>
        </p:nvSpPr>
        <p:spPr>
          <a:xfrm>
            <a:off x="838200" y="365125"/>
            <a:ext cx="10515600" cy="1325563"/>
          </a:xfrm>
        </p:spPr>
        <p:txBody>
          <a:bodyPr>
            <a:normAutofit/>
          </a:bodyPr>
          <a:lstStyle>
            <a:lvl1pPr>
              <a:defRPr sz="3200">
                <a:solidFill>
                  <a:srgbClr val="223C50"/>
                </a:solidFill>
              </a:defRPr>
            </a:lvl1pPr>
          </a:lstStyle>
          <a:p>
            <a:r>
              <a:rPr lang="en-US"/>
              <a:t>Click to insert slide title</a:t>
            </a:r>
          </a:p>
        </p:txBody>
      </p:sp>
      <p:sp>
        <p:nvSpPr>
          <p:cNvPr id="30" name="Picture Placeholder 9">
            <a:extLst>
              <a:ext uri="{FF2B5EF4-FFF2-40B4-BE49-F238E27FC236}">
                <a16:creationId xmlns:a16="http://schemas.microsoft.com/office/drawing/2014/main" id="{6F4E38E4-D560-A04C-838E-DD6C7764CBA6}"/>
              </a:ext>
            </a:extLst>
          </p:cNvPr>
          <p:cNvSpPr>
            <a:spLocks noGrp="1"/>
          </p:cNvSpPr>
          <p:nvPr>
            <p:ph type="pic" sz="quarter" idx="10" hasCustomPrompt="1"/>
          </p:nvPr>
        </p:nvSpPr>
        <p:spPr>
          <a:xfrm>
            <a:off x="3338595" y="1929609"/>
            <a:ext cx="2388180" cy="1469045"/>
          </a:xfrm>
          <a:solidFill>
            <a:schemeClr val="bg2"/>
          </a:solidFill>
        </p:spPr>
        <p:txBody>
          <a:bodyPr/>
          <a:lstStyle>
            <a:lvl1pPr marL="0" indent="0">
              <a:buNone/>
              <a:defRPr>
                <a:solidFill>
                  <a:srgbClr val="223C50"/>
                </a:solidFill>
              </a:defRPr>
            </a:lvl1pPr>
          </a:lstStyle>
          <a:p>
            <a:r>
              <a:rPr lang="en-US"/>
              <a:t>Click icon to add logo</a:t>
            </a:r>
          </a:p>
        </p:txBody>
      </p:sp>
      <p:sp>
        <p:nvSpPr>
          <p:cNvPr id="31" name="Picture Placeholder 9">
            <a:extLst>
              <a:ext uri="{FF2B5EF4-FFF2-40B4-BE49-F238E27FC236}">
                <a16:creationId xmlns:a16="http://schemas.microsoft.com/office/drawing/2014/main" id="{75D2C130-5A1A-854D-9994-60C4486F2F17}"/>
              </a:ext>
            </a:extLst>
          </p:cNvPr>
          <p:cNvSpPr>
            <a:spLocks noGrp="1"/>
          </p:cNvSpPr>
          <p:nvPr>
            <p:ph type="pic" sz="quarter" idx="20" hasCustomPrompt="1"/>
          </p:nvPr>
        </p:nvSpPr>
        <p:spPr>
          <a:xfrm>
            <a:off x="3338595" y="3997379"/>
            <a:ext cx="2388180" cy="1469045"/>
          </a:xfrm>
          <a:solidFill>
            <a:schemeClr val="bg2"/>
          </a:solidFill>
        </p:spPr>
        <p:txBody>
          <a:bodyPr/>
          <a:lstStyle>
            <a:lvl1pPr marL="0" indent="0">
              <a:buNone/>
              <a:defRPr>
                <a:solidFill>
                  <a:srgbClr val="223C50"/>
                </a:solidFill>
              </a:defRPr>
            </a:lvl1pPr>
          </a:lstStyle>
          <a:p>
            <a:r>
              <a:rPr lang="en-US"/>
              <a:t>Click icon to add logo</a:t>
            </a:r>
          </a:p>
        </p:txBody>
      </p:sp>
      <p:sp>
        <p:nvSpPr>
          <p:cNvPr id="32" name="Picture Placeholder 9">
            <a:extLst>
              <a:ext uri="{FF2B5EF4-FFF2-40B4-BE49-F238E27FC236}">
                <a16:creationId xmlns:a16="http://schemas.microsoft.com/office/drawing/2014/main" id="{924F87C3-834D-084A-8ABA-BAFCA13F2D8A}"/>
              </a:ext>
            </a:extLst>
          </p:cNvPr>
          <p:cNvSpPr>
            <a:spLocks noGrp="1"/>
          </p:cNvSpPr>
          <p:nvPr>
            <p:ph type="pic" sz="quarter" idx="21" hasCustomPrompt="1"/>
          </p:nvPr>
        </p:nvSpPr>
        <p:spPr>
          <a:xfrm>
            <a:off x="6377008" y="1929609"/>
            <a:ext cx="2388180" cy="1469045"/>
          </a:xfrm>
          <a:solidFill>
            <a:schemeClr val="bg2"/>
          </a:solidFill>
        </p:spPr>
        <p:txBody>
          <a:bodyPr/>
          <a:lstStyle>
            <a:lvl1pPr marL="0" indent="0">
              <a:buNone/>
              <a:defRPr>
                <a:solidFill>
                  <a:srgbClr val="223C50"/>
                </a:solidFill>
              </a:defRPr>
            </a:lvl1pPr>
          </a:lstStyle>
          <a:p>
            <a:r>
              <a:rPr lang="en-US"/>
              <a:t>Click icon to add logo</a:t>
            </a:r>
          </a:p>
        </p:txBody>
      </p:sp>
      <p:sp>
        <p:nvSpPr>
          <p:cNvPr id="33" name="Picture Placeholder 9">
            <a:extLst>
              <a:ext uri="{FF2B5EF4-FFF2-40B4-BE49-F238E27FC236}">
                <a16:creationId xmlns:a16="http://schemas.microsoft.com/office/drawing/2014/main" id="{E8DCCAF8-9DDF-BE49-98A1-BCEC5F25EC00}"/>
              </a:ext>
            </a:extLst>
          </p:cNvPr>
          <p:cNvSpPr>
            <a:spLocks noGrp="1"/>
          </p:cNvSpPr>
          <p:nvPr>
            <p:ph type="pic" sz="quarter" idx="22" hasCustomPrompt="1"/>
          </p:nvPr>
        </p:nvSpPr>
        <p:spPr>
          <a:xfrm>
            <a:off x="6377008" y="3997378"/>
            <a:ext cx="2388180" cy="1469045"/>
          </a:xfrm>
          <a:solidFill>
            <a:schemeClr val="bg2"/>
          </a:solidFill>
        </p:spPr>
        <p:txBody>
          <a:bodyPr/>
          <a:lstStyle>
            <a:lvl1pPr marL="0" indent="0">
              <a:buNone/>
              <a:defRPr>
                <a:solidFill>
                  <a:srgbClr val="223C50"/>
                </a:solidFill>
              </a:defRPr>
            </a:lvl1pPr>
          </a:lstStyle>
          <a:p>
            <a:r>
              <a:rPr lang="en-US"/>
              <a:t>Click icon to add logo</a:t>
            </a:r>
          </a:p>
        </p:txBody>
      </p:sp>
    </p:spTree>
    <p:extLst>
      <p:ext uri="{BB962C8B-B14F-4D97-AF65-F5344CB8AC3E}">
        <p14:creationId xmlns:p14="http://schemas.microsoft.com/office/powerpoint/2010/main" val="38994085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s/Charts">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9DF37D73-CC96-6A49-A0CB-D8C5ECCFDC82}"/>
              </a:ext>
            </a:extLst>
          </p:cNvPr>
          <p:cNvSpPr>
            <a:spLocks noGrp="1"/>
          </p:cNvSpPr>
          <p:nvPr>
            <p:ph sz="quarter" idx="10" hasCustomPrompt="1"/>
          </p:nvPr>
        </p:nvSpPr>
        <p:spPr>
          <a:xfrm>
            <a:off x="838199" y="1742761"/>
            <a:ext cx="6981825" cy="4075530"/>
          </a:xfrm>
        </p:spPr>
        <p:txBody>
          <a:bodyPr>
            <a:normAutofit/>
          </a:bodyPr>
          <a:lstStyle>
            <a:lvl1pPr>
              <a:defRPr sz="1800">
                <a:solidFill>
                  <a:schemeClr val="tx1">
                    <a:lumMod val="75000"/>
                    <a:lumOff val="25000"/>
                  </a:schemeClr>
                </a:solidFill>
              </a:defRPr>
            </a:lvl1pPr>
          </a:lstStyle>
          <a:p>
            <a:pPr lvl="0"/>
            <a:r>
              <a:rPr lang="en-US"/>
              <a:t>Click to insert table/chart</a:t>
            </a:r>
          </a:p>
        </p:txBody>
      </p:sp>
      <p:sp>
        <p:nvSpPr>
          <p:cNvPr id="12" name="Text Placeholder 12">
            <a:extLst>
              <a:ext uri="{FF2B5EF4-FFF2-40B4-BE49-F238E27FC236}">
                <a16:creationId xmlns:a16="http://schemas.microsoft.com/office/drawing/2014/main" id="{7F263C2B-BD16-1C4B-A71C-ADA552531D75}"/>
              </a:ext>
            </a:extLst>
          </p:cNvPr>
          <p:cNvSpPr>
            <a:spLocks noGrp="1"/>
          </p:cNvSpPr>
          <p:nvPr>
            <p:ph type="body" sz="quarter" idx="11" hasCustomPrompt="1"/>
          </p:nvPr>
        </p:nvSpPr>
        <p:spPr>
          <a:xfrm>
            <a:off x="8097959" y="1742761"/>
            <a:ext cx="3653316" cy="4075530"/>
          </a:xfrm>
        </p:spPr>
        <p:txBody>
          <a:bodyPr>
            <a:normAutofit/>
          </a:bodyPr>
          <a:lstStyle>
            <a:lvl1pPr marL="0" indent="0">
              <a:buNone/>
              <a:defRPr sz="1800">
                <a:solidFill>
                  <a:srgbClr val="223C50"/>
                </a:solidFill>
              </a:defRPr>
            </a:lvl1pPr>
          </a:lstStyle>
          <a:p>
            <a:pPr lvl="0"/>
            <a:r>
              <a:rPr lang="en-US"/>
              <a:t>Click to add text</a:t>
            </a:r>
          </a:p>
        </p:txBody>
      </p:sp>
      <p:sp>
        <p:nvSpPr>
          <p:cNvPr id="21" name="Title 20">
            <a:extLst>
              <a:ext uri="{FF2B5EF4-FFF2-40B4-BE49-F238E27FC236}">
                <a16:creationId xmlns:a16="http://schemas.microsoft.com/office/drawing/2014/main" id="{19CC35E6-6747-5D48-B92C-B718AB16A482}"/>
              </a:ext>
            </a:extLst>
          </p:cNvPr>
          <p:cNvSpPr>
            <a:spLocks noGrp="1"/>
          </p:cNvSpPr>
          <p:nvPr>
            <p:ph type="title" hasCustomPrompt="1"/>
          </p:nvPr>
        </p:nvSpPr>
        <p:spPr/>
        <p:txBody>
          <a:bodyPr>
            <a:normAutofit/>
          </a:bodyPr>
          <a:lstStyle>
            <a:lvl1pPr>
              <a:defRPr sz="3200"/>
            </a:lvl1pPr>
          </a:lstStyle>
          <a:p>
            <a:r>
              <a:rPr lang="en-US"/>
              <a:t>Click to insert slide title</a:t>
            </a:r>
          </a:p>
        </p:txBody>
      </p:sp>
    </p:spTree>
    <p:extLst>
      <p:ext uri="{BB962C8B-B14F-4D97-AF65-F5344CB8AC3E}">
        <p14:creationId xmlns:p14="http://schemas.microsoft.com/office/powerpoint/2010/main" val="29067538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bels_colour">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7017476D-D508-9143-9175-E2248A88518F}"/>
              </a:ext>
            </a:extLst>
          </p:cNvPr>
          <p:cNvSpPr>
            <a:spLocks noGrp="1"/>
          </p:cNvSpPr>
          <p:nvPr>
            <p:ph type="title" hasCustomPrompt="1"/>
          </p:nvPr>
        </p:nvSpPr>
        <p:spPr>
          <a:xfrm>
            <a:off x="438644" y="365126"/>
            <a:ext cx="10915156" cy="675446"/>
          </a:xfrm>
        </p:spPr>
        <p:txBody>
          <a:bodyPr>
            <a:normAutofit/>
          </a:bodyPr>
          <a:lstStyle>
            <a:lvl1pPr>
              <a:defRPr sz="3200">
                <a:solidFill>
                  <a:srgbClr val="223C50"/>
                </a:solidFill>
              </a:defRPr>
            </a:lvl1pPr>
          </a:lstStyle>
          <a:p>
            <a:r>
              <a:rPr lang="en-US"/>
              <a:t>Click to insert slide title</a:t>
            </a:r>
          </a:p>
        </p:txBody>
      </p:sp>
      <p:sp>
        <p:nvSpPr>
          <p:cNvPr id="21" name="Picture Placeholder 9">
            <a:extLst>
              <a:ext uri="{FF2B5EF4-FFF2-40B4-BE49-F238E27FC236}">
                <a16:creationId xmlns:a16="http://schemas.microsoft.com/office/drawing/2014/main" id="{6B84A2F6-0F2C-8149-97A6-DE996F1C59AC}"/>
              </a:ext>
            </a:extLst>
          </p:cNvPr>
          <p:cNvSpPr>
            <a:spLocks noGrp="1"/>
          </p:cNvSpPr>
          <p:nvPr>
            <p:ph type="pic" sz="quarter" idx="10"/>
          </p:nvPr>
        </p:nvSpPr>
        <p:spPr>
          <a:xfrm>
            <a:off x="438644" y="1259382"/>
            <a:ext cx="5405565" cy="1956462"/>
          </a:xfrm>
          <a:solidFill>
            <a:schemeClr val="bg2"/>
          </a:solidFill>
        </p:spPr>
        <p:txBody>
          <a:bodyPr/>
          <a:lstStyle>
            <a:lvl1pPr marL="0" indent="0">
              <a:buNone/>
              <a:defRPr>
                <a:solidFill>
                  <a:srgbClr val="223C50"/>
                </a:solidFill>
              </a:defRPr>
            </a:lvl1pPr>
          </a:lstStyle>
          <a:p>
            <a:r>
              <a:rPr lang="en-US"/>
              <a:t>Click icon to add picture</a:t>
            </a:r>
          </a:p>
        </p:txBody>
      </p:sp>
      <p:sp>
        <p:nvSpPr>
          <p:cNvPr id="23" name="Text Placeholder 22">
            <a:extLst>
              <a:ext uri="{FF2B5EF4-FFF2-40B4-BE49-F238E27FC236}">
                <a16:creationId xmlns:a16="http://schemas.microsoft.com/office/drawing/2014/main" id="{A8F3B7B4-56C9-7D4F-AC53-5919C477CC72}"/>
              </a:ext>
            </a:extLst>
          </p:cNvPr>
          <p:cNvSpPr>
            <a:spLocks noGrp="1"/>
          </p:cNvSpPr>
          <p:nvPr>
            <p:ph type="body" sz="quarter" idx="20" hasCustomPrompt="1"/>
          </p:nvPr>
        </p:nvSpPr>
        <p:spPr>
          <a:xfrm>
            <a:off x="438644" y="3229591"/>
            <a:ext cx="5405438" cy="417470"/>
          </a:xfrm>
          <a:solidFill>
            <a:srgbClr val="223C50"/>
          </a:solidFill>
        </p:spPr>
        <p:txBody>
          <a:bodyPr>
            <a:normAutofit/>
          </a:bodyPr>
          <a:lstStyle>
            <a:lvl1pPr>
              <a:defRPr sz="1800">
                <a:solidFill>
                  <a:schemeClr val="bg1"/>
                </a:solidFill>
              </a:defRPr>
            </a:lvl1pPr>
          </a:lstStyle>
          <a:p>
            <a:pPr lvl="0"/>
            <a:r>
              <a:rPr lang="en-US"/>
              <a:t>Insert label</a:t>
            </a:r>
          </a:p>
        </p:txBody>
      </p:sp>
      <p:sp>
        <p:nvSpPr>
          <p:cNvPr id="24" name="Picture Placeholder 9">
            <a:extLst>
              <a:ext uri="{FF2B5EF4-FFF2-40B4-BE49-F238E27FC236}">
                <a16:creationId xmlns:a16="http://schemas.microsoft.com/office/drawing/2014/main" id="{CD580846-2944-2B47-8C1B-4F7482D7114E}"/>
              </a:ext>
            </a:extLst>
          </p:cNvPr>
          <p:cNvSpPr>
            <a:spLocks noGrp="1"/>
          </p:cNvSpPr>
          <p:nvPr>
            <p:ph type="pic" sz="quarter" idx="21"/>
          </p:nvPr>
        </p:nvSpPr>
        <p:spPr>
          <a:xfrm>
            <a:off x="6176963" y="1259382"/>
            <a:ext cx="5405565" cy="1956462"/>
          </a:xfrm>
          <a:solidFill>
            <a:schemeClr val="bg2"/>
          </a:solidFill>
        </p:spPr>
        <p:txBody>
          <a:bodyPr/>
          <a:lstStyle>
            <a:lvl1pPr marL="0" indent="0">
              <a:buNone/>
              <a:defRPr>
                <a:solidFill>
                  <a:srgbClr val="223C50"/>
                </a:solidFill>
              </a:defRPr>
            </a:lvl1pPr>
          </a:lstStyle>
          <a:p>
            <a:r>
              <a:rPr lang="en-US"/>
              <a:t>Click icon to add picture</a:t>
            </a:r>
          </a:p>
        </p:txBody>
      </p:sp>
      <p:sp>
        <p:nvSpPr>
          <p:cNvPr id="25" name="Text Placeholder 22">
            <a:extLst>
              <a:ext uri="{FF2B5EF4-FFF2-40B4-BE49-F238E27FC236}">
                <a16:creationId xmlns:a16="http://schemas.microsoft.com/office/drawing/2014/main" id="{3537235F-EF5C-874A-9735-FC70E2386AE9}"/>
              </a:ext>
            </a:extLst>
          </p:cNvPr>
          <p:cNvSpPr>
            <a:spLocks noGrp="1"/>
          </p:cNvSpPr>
          <p:nvPr>
            <p:ph type="body" sz="quarter" idx="22" hasCustomPrompt="1"/>
          </p:nvPr>
        </p:nvSpPr>
        <p:spPr>
          <a:xfrm>
            <a:off x="6172345" y="3235941"/>
            <a:ext cx="5405438" cy="396875"/>
          </a:xfrm>
          <a:solidFill>
            <a:srgbClr val="9BC31C"/>
          </a:solidFill>
        </p:spPr>
        <p:txBody>
          <a:bodyPr>
            <a:normAutofit/>
          </a:bodyPr>
          <a:lstStyle>
            <a:lvl1pPr>
              <a:defRPr sz="1800">
                <a:solidFill>
                  <a:srgbClr val="223C50"/>
                </a:solidFill>
              </a:defRPr>
            </a:lvl1pPr>
          </a:lstStyle>
          <a:p>
            <a:pPr lvl="0"/>
            <a:r>
              <a:rPr lang="en-US"/>
              <a:t>Insert label</a:t>
            </a:r>
          </a:p>
        </p:txBody>
      </p:sp>
      <p:sp>
        <p:nvSpPr>
          <p:cNvPr id="26" name="Picture Placeholder 9">
            <a:extLst>
              <a:ext uri="{FF2B5EF4-FFF2-40B4-BE49-F238E27FC236}">
                <a16:creationId xmlns:a16="http://schemas.microsoft.com/office/drawing/2014/main" id="{2E9EF2E3-ACA1-A040-A661-9A3F99E2E7C4}"/>
              </a:ext>
            </a:extLst>
          </p:cNvPr>
          <p:cNvSpPr>
            <a:spLocks noGrp="1"/>
          </p:cNvSpPr>
          <p:nvPr>
            <p:ph type="pic" sz="quarter" idx="23"/>
          </p:nvPr>
        </p:nvSpPr>
        <p:spPr>
          <a:xfrm>
            <a:off x="438644" y="3839944"/>
            <a:ext cx="5405565" cy="1956462"/>
          </a:xfrm>
          <a:solidFill>
            <a:schemeClr val="bg2"/>
          </a:solidFill>
        </p:spPr>
        <p:txBody>
          <a:bodyPr/>
          <a:lstStyle>
            <a:lvl1pPr marL="0" indent="0">
              <a:buNone/>
              <a:defRPr>
                <a:solidFill>
                  <a:srgbClr val="223C50"/>
                </a:solidFill>
              </a:defRPr>
            </a:lvl1pPr>
          </a:lstStyle>
          <a:p>
            <a:r>
              <a:rPr lang="en-US"/>
              <a:t>Click icon to add picture</a:t>
            </a:r>
          </a:p>
        </p:txBody>
      </p:sp>
      <p:sp>
        <p:nvSpPr>
          <p:cNvPr id="27" name="Text Placeholder 22">
            <a:extLst>
              <a:ext uri="{FF2B5EF4-FFF2-40B4-BE49-F238E27FC236}">
                <a16:creationId xmlns:a16="http://schemas.microsoft.com/office/drawing/2014/main" id="{969C55FA-15A2-5248-8CE8-9B2867688102}"/>
              </a:ext>
            </a:extLst>
          </p:cNvPr>
          <p:cNvSpPr>
            <a:spLocks noGrp="1"/>
          </p:cNvSpPr>
          <p:nvPr>
            <p:ph type="body" sz="quarter" idx="24" hasCustomPrompt="1"/>
          </p:nvPr>
        </p:nvSpPr>
        <p:spPr>
          <a:xfrm>
            <a:off x="438644" y="5816503"/>
            <a:ext cx="5405438" cy="396875"/>
          </a:xfrm>
          <a:solidFill>
            <a:srgbClr val="BF589D"/>
          </a:solidFill>
        </p:spPr>
        <p:txBody>
          <a:bodyPr>
            <a:normAutofit/>
          </a:bodyPr>
          <a:lstStyle>
            <a:lvl1pPr>
              <a:defRPr sz="1800">
                <a:solidFill>
                  <a:schemeClr val="bg1"/>
                </a:solidFill>
              </a:defRPr>
            </a:lvl1pPr>
          </a:lstStyle>
          <a:p>
            <a:pPr lvl="0"/>
            <a:r>
              <a:rPr lang="en-US"/>
              <a:t>Insert label</a:t>
            </a:r>
          </a:p>
        </p:txBody>
      </p:sp>
      <p:sp>
        <p:nvSpPr>
          <p:cNvPr id="28" name="Picture Placeholder 9">
            <a:extLst>
              <a:ext uri="{FF2B5EF4-FFF2-40B4-BE49-F238E27FC236}">
                <a16:creationId xmlns:a16="http://schemas.microsoft.com/office/drawing/2014/main" id="{BEF444DD-84C0-C442-BD9F-FDAC10045B71}"/>
              </a:ext>
            </a:extLst>
          </p:cNvPr>
          <p:cNvSpPr>
            <a:spLocks noGrp="1"/>
          </p:cNvSpPr>
          <p:nvPr>
            <p:ph type="pic" sz="quarter" idx="25"/>
          </p:nvPr>
        </p:nvSpPr>
        <p:spPr>
          <a:xfrm>
            <a:off x="6176963" y="3839944"/>
            <a:ext cx="5405565" cy="1956462"/>
          </a:xfrm>
          <a:solidFill>
            <a:schemeClr val="bg2"/>
          </a:solidFill>
        </p:spPr>
        <p:txBody>
          <a:bodyPr/>
          <a:lstStyle>
            <a:lvl1pPr marL="0" indent="0">
              <a:buNone/>
              <a:defRPr>
                <a:solidFill>
                  <a:srgbClr val="223C50"/>
                </a:solidFill>
              </a:defRPr>
            </a:lvl1pPr>
          </a:lstStyle>
          <a:p>
            <a:r>
              <a:rPr lang="en-US"/>
              <a:t>Click icon to add picture</a:t>
            </a:r>
          </a:p>
        </p:txBody>
      </p:sp>
      <p:sp>
        <p:nvSpPr>
          <p:cNvPr id="29" name="Text Placeholder 22">
            <a:extLst>
              <a:ext uri="{FF2B5EF4-FFF2-40B4-BE49-F238E27FC236}">
                <a16:creationId xmlns:a16="http://schemas.microsoft.com/office/drawing/2014/main" id="{E665E455-D10D-9840-9AF2-B6A53025EC8A}"/>
              </a:ext>
            </a:extLst>
          </p:cNvPr>
          <p:cNvSpPr>
            <a:spLocks noGrp="1"/>
          </p:cNvSpPr>
          <p:nvPr>
            <p:ph type="body" sz="quarter" idx="26" hasCustomPrompt="1"/>
          </p:nvPr>
        </p:nvSpPr>
        <p:spPr>
          <a:xfrm>
            <a:off x="6176963" y="5816503"/>
            <a:ext cx="5405438" cy="396875"/>
          </a:xfrm>
          <a:solidFill>
            <a:srgbClr val="FAB500"/>
          </a:solidFill>
        </p:spPr>
        <p:txBody>
          <a:bodyPr>
            <a:normAutofit/>
          </a:bodyPr>
          <a:lstStyle>
            <a:lvl1pPr>
              <a:defRPr sz="1800">
                <a:solidFill>
                  <a:srgbClr val="223C50"/>
                </a:solidFill>
              </a:defRPr>
            </a:lvl1pPr>
          </a:lstStyle>
          <a:p>
            <a:pPr lvl="0"/>
            <a:r>
              <a:rPr lang="en-US"/>
              <a:t>Insert label</a:t>
            </a:r>
          </a:p>
        </p:txBody>
      </p:sp>
    </p:spTree>
    <p:extLst>
      <p:ext uri="{BB962C8B-B14F-4D97-AF65-F5344CB8AC3E}">
        <p14:creationId xmlns:p14="http://schemas.microsoft.com/office/powerpoint/2010/main" val="18825246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lour blocks">
    <p:spTree>
      <p:nvGrpSpPr>
        <p:cNvPr id="1" name=""/>
        <p:cNvGrpSpPr/>
        <p:nvPr/>
      </p:nvGrpSpPr>
      <p:grpSpPr>
        <a:xfrm>
          <a:off x="0" y="0"/>
          <a:ext cx="0" cy="0"/>
          <a:chOff x="0" y="0"/>
          <a:chExt cx="0" cy="0"/>
        </a:xfrm>
      </p:grpSpPr>
      <p:sp>
        <p:nvSpPr>
          <p:cNvPr id="17" name="Title 15">
            <a:extLst>
              <a:ext uri="{FF2B5EF4-FFF2-40B4-BE49-F238E27FC236}">
                <a16:creationId xmlns:a16="http://schemas.microsoft.com/office/drawing/2014/main" id="{CD151E09-2883-D140-A949-F57D7218EC5D}"/>
              </a:ext>
            </a:extLst>
          </p:cNvPr>
          <p:cNvSpPr>
            <a:spLocks noGrp="1"/>
          </p:cNvSpPr>
          <p:nvPr>
            <p:ph type="title" hasCustomPrompt="1"/>
          </p:nvPr>
        </p:nvSpPr>
        <p:spPr>
          <a:xfrm>
            <a:off x="438644" y="365126"/>
            <a:ext cx="10915156" cy="675446"/>
          </a:xfrm>
        </p:spPr>
        <p:txBody>
          <a:bodyPr>
            <a:normAutofit/>
          </a:bodyPr>
          <a:lstStyle>
            <a:lvl1pPr>
              <a:defRPr sz="3200">
                <a:solidFill>
                  <a:srgbClr val="223C50"/>
                </a:solidFill>
              </a:defRPr>
            </a:lvl1pPr>
          </a:lstStyle>
          <a:p>
            <a:r>
              <a:rPr lang="en-US"/>
              <a:t>Click to insert slide title</a:t>
            </a:r>
          </a:p>
        </p:txBody>
      </p:sp>
      <p:sp>
        <p:nvSpPr>
          <p:cNvPr id="18" name="Text Placeholder 22">
            <a:extLst>
              <a:ext uri="{FF2B5EF4-FFF2-40B4-BE49-F238E27FC236}">
                <a16:creationId xmlns:a16="http://schemas.microsoft.com/office/drawing/2014/main" id="{683F996D-B637-D34A-ACAA-FDBC3A484A6B}"/>
              </a:ext>
            </a:extLst>
          </p:cNvPr>
          <p:cNvSpPr>
            <a:spLocks noGrp="1"/>
          </p:cNvSpPr>
          <p:nvPr>
            <p:ph type="body" sz="quarter" idx="22" hasCustomPrompt="1"/>
          </p:nvPr>
        </p:nvSpPr>
        <p:spPr>
          <a:xfrm>
            <a:off x="379766" y="1458365"/>
            <a:ext cx="3424978" cy="2171956"/>
          </a:xfrm>
          <a:solidFill>
            <a:srgbClr val="9BC31C"/>
          </a:solidFill>
        </p:spPr>
        <p:txBody>
          <a:bodyPr>
            <a:normAutofit/>
          </a:bodyPr>
          <a:lstStyle>
            <a:lvl1pPr>
              <a:defRPr sz="1800">
                <a:solidFill>
                  <a:schemeClr val="bg1"/>
                </a:solidFill>
              </a:defRPr>
            </a:lvl1pPr>
          </a:lstStyle>
          <a:p>
            <a:pPr lvl="0"/>
            <a:r>
              <a:rPr lang="en-US"/>
              <a:t>Insert label</a:t>
            </a:r>
          </a:p>
        </p:txBody>
      </p:sp>
      <p:sp>
        <p:nvSpPr>
          <p:cNvPr id="19" name="Text Placeholder 22">
            <a:extLst>
              <a:ext uri="{FF2B5EF4-FFF2-40B4-BE49-F238E27FC236}">
                <a16:creationId xmlns:a16="http://schemas.microsoft.com/office/drawing/2014/main" id="{1792D30E-CA41-C240-9D3D-875CF16697A3}"/>
              </a:ext>
            </a:extLst>
          </p:cNvPr>
          <p:cNvSpPr>
            <a:spLocks noGrp="1"/>
          </p:cNvSpPr>
          <p:nvPr>
            <p:ph type="body" sz="quarter" idx="23" hasCustomPrompt="1"/>
          </p:nvPr>
        </p:nvSpPr>
        <p:spPr>
          <a:xfrm>
            <a:off x="4321144" y="1458365"/>
            <a:ext cx="3424978" cy="2171956"/>
          </a:xfrm>
          <a:solidFill>
            <a:srgbClr val="223C50"/>
          </a:solidFill>
        </p:spPr>
        <p:txBody>
          <a:bodyPr>
            <a:normAutofit/>
          </a:bodyPr>
          <a:lstStyle>
            <a:lvl1pPr>
              <a:defRPr sz="1800">
                <a:solidFill>
                  <a:schemeClr val="bg1"/>
                </a:solidFill>
              </a:defRPr>
            </a:lvl1pPr>
          </a:lstStyle>
          <a:p>
            <a:pPr lvl="0"/>
            <a:r>
              <a:rPr lang="en-US"/>
              <a:t>Insert label</a:t>
            </a:r>
          </a:p>
        </p:txBody>
      </p:sp>
      <p:sp>
        <p:nvSpPr>
          <p:cNvPr id="20" name="Text Placeholder 22">
            <a:extLst>
              <a:ext uri="{FF2B5EF4-FFF2-40B4-BE49-F238E27FC236}">
                <a16:creationId xmlns:a16="http://schemas.microsoft.com/office/drawing/2014/main" id="{93769086-A4D1-6C4A-8184-3BECA64CA358}"/>
              </a:ext>
            </a:extLst>
          </p:cNvPr>
          <p:cNvSpPr>
            <a:spLocks noGrp="1"/>
          </p:cNvSpPr>
          <p:nvPr>
            <p:ph type="body" sz="quarter" idx="24" hasCustomPrompt="1"/>
          </p:nvPr>
        </p:nvSpPr>
        <p:spPr>
          <a:xfrm>
            <a:off x="8258238" y="1473134"/>
            <a:ext cx="3424978" cy="2171956"/>
          </a:xfrm>
          <a:solidFill>
            <a:srgbClr val="BF589D"/>
          </a:solidFill>
        </p:spPr>
        <p:txBody>
          <a:bodyPr>
            <a:normAutofit/>
          </a:bodyPr>
          <a:lstStyle>
            <a:lvl1pPr>
              <a:defRPr sz="1800">
                <a:solidFill>
                  <a:schemeClr val="bg1"/>
                </a:solidFill>
              </a:defRPr>
            </a:lvl1pPr>
          </a:lstStyle>
          <a:p>
            <a:pPr lvl="0"/>
            <a:r>
              <a:rPr lang="en-US"/>
              <a:t>Insert label</a:t>
            </a:r>
          </a:p>
        </p:txBody>
      </p:sp>
      <p:sp>
        <p:nvSpPr>
          <p:cNvPr id="21" name="Text Placeholder 22">
            <a:extLst>
              <a:ext uri="{FF2B5EF4-FFF2-40B4-BE49-F238E27FC236}">
                <a16:creationId xmlns:a16="http://schemas.microsoft.com/office/drawing/2014/main" id="{56A00C49-827A-9D48-BF87-5A9E8D73CF43}"/>
              </a:ext>
            </a:extLst>
          </p:cNvPr>
          <p:cNvSpPr>
            <a:spLocks noGrp="1"/>
          </p:cNvSpPr>
          <p:nvPr>
            <p:ph type="body" sz="quarter" idx="25" hasCustomPrompt="1"/>
          </p:nvPr>
        </p:nvSpPr>
        <p:spPr>
          <a:xfrm>
            <a:off x="376265" y="3895088"/>
            <a:ext cx="3424978" cy="2171956"/>
          </a:xfrm>
          <a:solidFill>
            <a:srgbClr val="FAB500"/>
          </a:solidFill>
        </p:spPr>
        <p:txBody>
          <a:bodyPr>
            <a:normAutofit/>
          </a:bodyPr>
          <a:lstStyle>
            <a:lvl1pPr>
              <a:defRPr sz="1800">
                <a:solidFill>
                  <a:schemeClr val="bg1"/>
                </a:solidFill>
              </a:defRPr>
            </a:lvl1pPr>
          </a:lstStyle>
          <a:p>
            <a:pPr lvl="0"/>
            <a:r>
              <a:rPr lang="en-US"/>
              <a:t>Insert label</a:t>
            </a:r>
          </a:p>
        </p:txBody>
      </p:sp>
      <p:sp>
        <p:nvSpPr>
          <p:cNvPr id="22" name="Text Placeholder 22">
            <a:extLst>
              <a:ext uri="{FF2B5EF4-FFF2-40B4-BE49-F238E27FC236}">
                <a16:creationId xmlns:a16="http://schemas.microsoft.com/office/drawing/2014/main" id="{193E2A24-FF05-1C44-84AA-91F45FA8E393}"/>
              </a:ext>
            </a:extLst>
          </p:cNvPr>
          <p:cNvSpPr>
            <a:spLocks noGrp="1"/>
          </p:cNvSpPr>
          <p:nvPr>
            <p:ph type="body" sz="quarter" idx="26" hasCustomPrompt="1"/>
          </p:nvPr>
        </p:nvSpPr>
        <p:spPr>
          <a:xfrm>
            <a:off x="4317643" y="3895088"/>
            <a:ext cx="3424978" cy="2171956"/>
          </a:xfrm>
          <a:solidFill>
            <a:schemeClr val="tx1"/>
          </a:solidFill>
        </p:spPr>
        <p:txBody>
          <a:bodyPr>
            <a:normAutofit/>
          </a:bodyPr>
          <a:lstStyle>
            <a:lvl1pPr>
              <a:defRPr sz="1800">
                <a:solidFill>
                  <a:schemeClr val="bg1"/>
                </a:solidFill>
              </a:defRPr>
            </a:lvl1pPr>
          </a:lstStyle>
          <a:p>
            <a:pPr lvl="0"/>
            <a:r>
              <a:rPr lang="en-US"/>
              <a:t>Insert label</a:t>
            </a:r>
          </a:p>
        </p:txBody>
      </p:sp>
      <p:sp>
        <p:nvSpPr>
          <p:cNvPr id="23" name="Text Placeholder 22">
            <a:extLst>
              <a:ext uri="{FF2B5EF4-FFF2-40B4-BE49-F238E27FC236}">
                <a16:creationId xmlns:a16="http://schemas.microsoft.com/office/drawing/2014/main" id="{E7A536C8-1608-2A4F-8EF0-588672ED84A0}"/>
              </a:ext>
            </a:extLst>
          </p:cNvPr>
          <p:cNvSpPr>
            <a:spLocks noGrp="1"/>
          </p:cNvSpPr>
          <p:nvPr>
            <p:ph type="body" sz="quarter" idx="27" hasCustomPrompt="1"/>
          </p:nvPr>
        </p:nvSpPr>
        <p:spPr>
          <a:xfrm>
            <a:off x="8258238" y="3895088"/>
            <a:ext cx="3424978" cy="2171956"/>
          </a:xfrm>
          <a:solidFill>
            <a:schemeClr val="accent3"/>
          </a:solidFill>
        </p:spPr>
        <p:txBody>
          <a:bodyPr>
            <a:normAutofit/>
          </a:bodyPr>
          <a:lstStyle>
            <a:lvl1pPr>
              <a:defRPr sz="1800">
                <a:solidFill>
                  <a:schemeClr val="bg1"/>
                </a:solidFill>
              </a:defRPr>
            </a:lvl1pPr>
          </a:lstStyle>
          <a:p>
            <a:pPr lvl="0"/>
            <a:r>
              <a:rPr lang="en-US"/>
              <a:t>Insert label</a:t>
            </a:r>
          </a:p>
        </p:txBody>
      </p:sp>
    </p:spTree>
    <p:extLst>
      <p:ext uri="{BB962C8B-B14F-4D97-AF65-F5344CB8AC3E}">
        <p14:creationId xmlns:p14="http://schemas.microsoft.com/office/powerpoint/2010/main" val="1620696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 add e.g. timeline">
    <p:spTree>
      <p:nvGrpSpPr>
        <p:cNvPr id="1" name=""/>
        <p:cNvGrpSpPr/>
        <p:nvPr/>
      </p:nvGrpSpPr>
      <p:grpSpPr>
        <a:xfrm>
          <a:off x="0" y="0"/>
          <a:ext cx="0" cy="0"/>
          <a:chOff x="0" y="0"/>
          <a:chExt cx="0" cy="0"/>
        </a:xfrm>
      </p:grpSpPr>
      <p:sp>
        <p:nvSpPr>
          <p:cNvPr id="33" name="Title 20">
            <a:extLst>
              <a:ext uri="{FF2B5EF4-FFF2-40B4-BE49-F238E27FC236}">
                <a16:creationId xmlns:a16="http://schemas.microsoft.com/office/drawing/2014/main" id="{31E3410C-9AEE-9646-B07A-5D02C5847463}"/>
              </a:ext>
            </a:extLst>
          </p:cNvPr>
          <p:cNvSpPr>
            <a:spLocks noGrp="1"/>
          </p:cNvSpPr>
          <p:nvPr>
            <p:ph type="title" hasCustomPrompt="1"/>
          </p:nvPr>
        </p:nvSpPr>
        <p:spPr>
          <a:xfrm>
            <a:off x="838200" y="365125"/>
            <a:ext cx="10515600" cy="1325563"/>
          </a:xfrm>
        </p:spPr>
        <p:txBody>
          <a:bodyPr>
            <a:normAutofit/>
          </a:bodyPr>
          <a:lstStyle>
            <a:lvl1pPr>
              <a:defRPr sz="3200"/>
            </a:lvl1pPr>
          </a:lstStyle>
          <a:p>
            <a:r>
              <a:rPr lang="en-US"/>
              <a:t>Click to insert slide title</a:t>
            </a:r>
          </a:p>
        </p:txBody>
      </p:sp>
    </p:spTree>
    <p:extLst>
      <p:ext uri="{BB962C8B-B14F-4D97-AF65-F5344CB8AC3E}">
        <p14:creationId xmlns:p14="http://schemas.microsoft.com/office/powerpoint/2010/main" val="679757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8CA4C-D81B-8196-2E28-A50ACA12D8D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3C53CF3-7B52-2203-B990-BF1CC4E647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BD5ED40-AD68-C2C0-52EA-51A81E46258D}"/>
              </a:ext>
            </a:extLst>
          </p:cNvPr>
          <p:cNvSpPr>
            <a:spLocks noGrp="1"/>
          </p:cNvSpPr>
          <p:nvPr>
            <p:ph type="dt" sz="half" idx="10"/>
          </p:nvPr>
        </p:nvSpPr>
        <p:spPr/>
        <p:txBody>
          <a:bodyPr/>
          <a:lstStyle/>
          <a:p>
            <a:fld id="{A759C7FD-23B3-454A-B1C6-97D28C592E4E}" type="datetimeFigureOut">
              <a:rPr lang="en-US" smtClean="0"/>
              <a:t>3/12/24</a:t>
            </a:fld>
            <a:endParaRPr lang="en-US"/>
          </a:p>
        </p:txBody>
      </p:sp>
      <p:sp>
        <p:nvSpPr>
          <p:cNvPr id="5" name="Footer Placeholder 4">
            <a:extLst>
              <a:ext uri="{FF2B5EF4-FFF2-40B4-BE49-F238E27FC236}">
                <a16:creationId xmlns:a16="http://schemas.microsoft.com/office/drawing/2014/main" id="{B0996DDA-5C59-E091-6E89-B95A89711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7EDA95-732F-479F-409F-2DAD1B8AA97E}"/>
              </a:ext>
            </a:extLst>
          </p:cNvPr>
          <p:cNvSpPr>
            <a:spLocks noGrp="1"/>
          </p:cNvSpPr>
          <p:nvPr>
            <p:ph type="sldNum" sz="quarter" idx="12"/>
          </p:nvPr>
        </p:nvSpPr>
        <p:spPr/>
        <p:txBody>
          <a:bodyPr/>
          <a:lstStyle/>
          <a:p>
            <a:fld id="{3992F468-B685-7540-95EE-0A096664DAD9}" type="slidenum">
              <a:rPr lang="en-US" smtClean="0"/>
              <a:t>‹#›</a:t>
            </a:fld>
            <a:endParaRPr lang="en-US"/>
          </a:p>
        </p:txBody>
      </p:sp>
    </p:spTree>
    <p:extLst>
      <p:ext uri="{BB962C8B-B14F-4D97-AF65-F5344CB8AC3E}">
        <p14:creationId xmlns:p14="http://schemas.microsoft.com/office/powerpoint/2010/main" val="33240492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with background im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BEDC51-54A2-1642-B88F-5C319ECF41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39016"/>
            <a:ext cx="12192000" cy="6988978"/>
          </a:xfrm>
          <a:prstGeom prst="rect">
            <a:avLst/>
          </a:prstGeom>
        </p:spPr>
      </p:pic>
      <p:sp>
        <p:nvSpPr>
          <p:cNvPr id="8" name="Rectangle 7">
            <a:extLst>
              <a:ext uri="{FF2B5EF4-FFF2-40B4-BE49-F238E27FC236}">
                <a16:creationId xmlns:a16="http://schemas.microsoft.com/office/drawing/2014/main" id="{500BB86C-858A-C24D-83AA-810C4D3708B5}"/>
              </a:ext>
            </a:extLst>
          </p:cNvPr>
          <p:cNvSpPr/>
          <p:nvPr userDrawn="1"/>
        </p:nvSpPr>
        <p:spPr>
          <a:xfrm>
            <a:off x="1363980" y="2115239"/>
            <a:ext cx="9464040" cy="2313542"/>
          </a:xfrm>
          <a:prstGeom prst="rect">
            <a:avLst/>
          </a:prstGeom>
          <a:solidFill>
            <a:srgbClr val="223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5">
            <a:extLst>
              <a:ext uri="{FF2B5EF4-FFF2-40B4-BE49-F238E27FC236}">
                <a16:creationId xmlns:a16="http://schemas.microsoft.com/office/drawing/2014/main" id="{559915E4-B49F-AA46-92FC-49D94755852C}"/>
              </a:ext>
            </a:extLst>
          </p:cNvPr>
          <p:cNvSpPr>
            <a:spLocks noGrp="1"/>
          </p:cNvSpPr>
          <p:nvPr>
            <p:ph type="body" sz="quarter" idx="10" hasCustomPrompt="1"/>
          </p:nvPr>
        </p:nvSpPr>
        <p:spPr>
          <a:xfrm>
            <a:off x="2136000" y="2550003"/>
            <a:ext cx="7920000" cy="1388125"/>
          </a:xfrm>
        </p:spPr>
        <p:txBody>
          <a:bodyPr anchor="ctr">
            <a:normAutofit/>
          </a:bodyPr>
          <a:lstStyle>
            <a:lvl1pPr marL="0" indent="0" algn="ctr">
              <a:buNone/>
              <a:defRPr sz="3200">
                <a:solidFill>
                  <a:schemeClr val="bg1"/>
                </a:solidFill>
              </a:defRPr>
            </a:lvl1pPr>
          </a:lstStyle>
          <a:p>
            <a:pPr lvl="0"/>
            <a:r>
              <a:rPr lang="en-US"/>
              <a:t>Click to insert title </a:t>
            </a:r>
            <a:br>
              <a:rPr lang="en-US"/>
            </a:br>
            <a:r>
              <a:rPr lang="en-US"/>
              <a:t>or section heading</a:t>
            </a:r>
          </a:p>
        </p:txBody>
      </p:sp>
    </p:spTree>
    <p:extLst>
      <p:ext uri="{BB962C8B-B14F-4D97-AF65-F5344CB8AC3E}">
        <p14:creationId xmlns:p14="http://schemas.microsoft.com/office/powerpoint/2010/main" val="4251817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with background im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BEDC51-54A2-1642-B88F-5C319ECF419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386655"/>
          </a:xfrm>
          <a:prstGeom prst="rect">
            <a:avLst/>
          </a:prstGeom>
        </p:spPr>
      </p:pic>
      <p:sp>
        <p:nvSpPr>
          <p:cNvPr id="13" name="Rectangle 12">
            <a:extLst>
              <a:ext uri="{FF2B5EF4-FFF2-40B4-BE49-F238E27FC236}">
                <a16:creationId xmlns:a16="http://schemas.microsoft.com/office/drawing/2014/main" id="{4B1799A2-4936-6143-B8F3-93C2FD41F2F5}"/>
              </a:ext>
            </a:extLst>
          </p:cNvPr>
          <p:cNvSpPr/>
          <p:nvPr userDrawn="1"/>
        </p:nvSpPr>
        <p:spPr>
          <a:xfrm>
            <a:off x="1363980" y="2115239"/>
            <a:ext cx="9464040" cy="2313542"/>
          </a:xfrm>
          <a:prstGeom prst="rect">
            <a:avLst/>
          </a:prstGeom>
          <a:solidFill>
            <a:srgbClr val="223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5">
            <a:extLst>
              <a:ext uri="{FF2B5EF4-FFF2-40B4-BE49-F238E27FC236}">
                <a16:creationId xmlns:a16="http://schemas.microsoft.com/office/drawing/2014/main" id="{7A06F2D5-905B-BF45-BB1C-FAEC8EF6821D}"/>
              </a:ext>
            </a:extLst>
          </p:cNvPr>
          <p:cNvSpPr>
            <a:spLocks noGrp="1"/>
          </p:cNvSpPr>
          <p:nvPr>
            <p:ph type="body" sz="quarter" idx="10" hasCustomPrompt="1"/>
          </p:nvPr>
        </p:nvSpPr>
        <p:spPr>
          <a:xfrm>
            <a:off x="2136000" y="2550003"/>
            <a:ext cx="7920000" cy="1388125"/>
          </a:xfrm>
        </p:spPr>
        <p:txBody>
          <a:bodyPr anchor="ctr">
            <a:normAutofit/>
          </a:bodyPr>
          <a:lstStyle>
            <a:lvl1pPr marL="0" indent="0" algn="ctr">
              <a:buNone/>
              <a:defRPr sz="3200">
                <a:solidFill>
                  <a:schemeClr val="bg1"/>
                </a:solidFill>
              </a:defRPr>
            </a:lvl1pPr>
          </a:lstStyle>
          <a:p>
            <a:pPr lvl="0"/>
            <a:r>
              <a:rPr lang="en-US"/>
              <a:t>Click to insert title </a:t>
            </a:r>
            <a:br>
              <a:rPr lang="en-US"/>
            </a:br>
            <a:r>
              <a:rPr lang="en-US"/>
              <a:t>or section heading</a:t>
            </a:r>
          </a:p>
        </p:txBody>
      </p:sp>
    </p:spTree>
    <p:extLst>
      <p:ext uri="{BB962C8B-B14F-4D97-AF65-F5344CB8AC3E}">
        <p14:creationId xmlns:p14="http://schemas.microsoft.com/office/powerpoint/2010/main" val="29568265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02952-720C-7147-A1D6-DC43654D5B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7DAD56-330D-154F-AFB1-29A982DA32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4632D4-5408-9045-ADAE-976F397804CA}"/>
              </a:ext>
            </a:extLst>
          </p:cNvPr>
          <p:cNvSpPr>
            <a:spLocks noGrp="1"/>
          </p:cNvSpPr>
          <p:nvPr>
            <p:ph type="dt" sz="half" idx="10"/>
          </p:nvPr>
        </p:nvSpPr>
        <p:spPr>
          <a:xfrm>
            <a:off x="838200" y="6356350"/>
            <a:ext cx="2743200" cy="365125"/>
          </a:xfrm>
          <a:prstGeom prst="rect">
            <a:avLst/>
          </a:prstGeom>
        </p:spPr>
        <p:txBody>
          <a:bodyPr/>
          <a:lstStyle/>
          <a:p>
            <a:fld id="{62296AD5-9685-E14C-8BCF-67901712F988}" type="datetimeFigureOut">
              <a:rPr lang="en-US" smtClean="0"/>
              <a:t>3/12/24</a:t>
            </a:fld>
            <a:endParaRPr lang="en-US"/>
          </a:p>
        </p:txBody>
      </p:sp>
      <p:sp>
        <p:nvSpPr>
          <p:cNvPr id="5" name="Footer Placeholder 4">
            <a:extLst>
              <a:ext uri="{FF2B5EF4-FFF2-40B4-BE49-F238E27FC236}">
                <a16:creationId xmlns:a16="http://schemas.microsoft.com/office/drawing/2014/main" id="{E1E1A1ED-3AA9-BB4E-A368-0131511D69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54BCE4-B385-8840-91FD-56F88E97875A}"/>
              </a:ext>
            </a:extLst>
          </p:cNvPr>
          <p:cNvSpPr>
            <a:spLocks noGrp="1"/>
          </p:cNvSpPr>
          <p:nvPr>
            <p:ph type="sldNum" sz="quarter" idx="12"/>
          </p:nvPr>
        </p:nvSpPr>
        <p:spPr>
          <a:xfrm>
            <a:off x="8610600" y="6356350"/>
            <a:ext cx="2743200" cy="365125"/>
          </a:xfrm>
          <a:prstGeom prst="rect">
            <a:avLst/>
          </a:prstGeom>
        </p:spPr>
        <p:txBody>
          <a:bodyPr/>
          <a:lstStyle/>
          <a:p>
            <a:fld id="{3E093075-A72B-8C48-BE0D-32B9F392ED7D}" type="slidenum">
              <a:rPr lang="en-US" smtClean="0"/>
              <a:t>‹#›</a:t>
            </a:fld>
            <a:endParaRPr lang="en-US"/>
          </a:p>
        </p:txBody>
      </p:sp>
    </p:spTree>
    <p:extLst>
      <p:ext uri="{BB962C8B-B14F-4D97-AF65-F5344CB8AC3E}">
        <p14:creationId xmlns:p14="http://schemas.microsoft.com/office/powerpoint/2010/main" val="2258522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Intro slide rail">
    <p:spTree>
      <p:nvGrpSpPr>
        <p:cNvPr id="1" name=""/>
        <p:cNvGrpSpPr/>
        <p:nvPr/>
      </p:nvGrpSpPr>
      <p:grpSpPr>
        <a:xfrm>
          <a:off x="0" y="0"/>
          <a:ext cx="0" cy="0"/>
          <a:chOff x="0" y="0"/>
          <a:chExt cx="0" cy="0"/>
        </a:xfrm>
      </p:grpSpPr>
      <p:pic>
        <p:nvPicPr>
          <p:cNvPr id="8" name="Picture 7" descr="A picture containing track, train, outdoor, ground&#10;&#10;Description automatically generated">
            <a:extLst>
              <a:ext uri="{FF2B5EF4-FFF2-40B4-BE49-F238E27FC236}">
                <a16:creationId xmlns:a16="http://schemas.microsoft.com/office/drawing/2014/main" id="{C157DE5E-BF6B-9C0C-96C0-34ABE92A4F5D}"/>
              </a:ext>
            </a:extLst>
          </p:cNvPr>
          <p:cNvPicPr>
            <a:picLocks noChangeAspect="1"/>
          </p:cNvPicPr>
          <p:nvPr userDrawn="1"/>
        </p:nvPicPr>
        <p:blipFill>
          <a:blip r:embed="rId2"/>
          <a:stretch>
            <a:fillRect/>
          </a:stretch>
        </p:blipFill>
        <p:spPr>
          <a:xfrm>
            <a:off x="-1" y="-1"/>
            <a:ext cx="12191999" cy="6953579"/>
          </a:xfrm>
          <a:prstGeom prst="rect">
            <a:avLst/>
          </a:prstGeom>
        </p:spPr>
      </p:pic>
      <p:sp>
        <p:nvSpPr>
          <p:cNvPr id="10" name="Rectangle 9">
            <a:extLst>
              <a:ext uri="{FF2B5EF4-FFF2-40B4-BE49-F238E27FC236}">
                <a16:creationId xmlns:a16="http://schemas.microsoft.com/office/drawing/2014/main" id="{5FAA52B0-A3D7-45BA-BAF3-1761A1AEE6E6}"/>
              </a:ext>
            </a:extLst>
          </p:cNvPr>
          <p:cNvSpPr/>
          <p:nvPr userDrawn="1"/>
        </p:nvSpPr>
        <p:spPr>
          <a:xfrm>
            <a:off x="0" y="0"/>
            <a:ext cx="12192000" cy="6978316"/>
          </a:xfrm>
          <a:prstGeom prst="rect">
            <a:avLst/>
          </a:prstGeom>
          <a:solidFill>
            <a:srgbClr val="223C50">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Text&#10;&#10;Description automatically generated">
            <a:extLst>
              <a:ext uri="{FF2B5EF4-FFF2-40B4-BE49-F238E27FC236}">
                <a16:creationId xmlns:a16="http://schemas.microsoft.com/office/drawing/2014/main" id="{4CE54410-EE08-4F6C-941D-28BAFD1B39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0652" y="4940968"/>
            <a:ext cx="5306566" cy="968061"/>
          </a:xfrm>
          <a:prstGeom prst="rect">
            <a:avLst/>
          </a:prstGeom>
        </p:spPr>
      </p:pic>
      <p:sp>
        <p:nvSpPr>
          <p:cNvPr id="5" name="Text Placeholder 15">
            <a:extLst>
              <a:ext uri="{FF2B5EF4-FFF2-40B4-BE49-F238E27FC236}">
                <a16:creationId xmlns:a16="http://schemas.microsoft.com/office/drawing/2014/main" id="{9A93212C-0F23-4B23-85C0-F0FF4A4BA902}"/>
              </a:ext>
            </a:extLst>
          </p:cNvPr>
          <p:cNvSpPr>
            <a:spLocks noGrp="1"/>
          </p:cNvSpPr>
          <p:nvPr>
            <p:ph type="body" sz="quarter" idx="10" hasCustomPrompt="1"/>
          </p:nvPr>
        </p:nvSpPr>
        <p:spPr>
          <a:xfrm>
            <a:off x="1110862" y="2050401"/>
            <a:ext cx="9970275" cy="1092850"/>
          </a:xfrm>
        </p:spPr>
        <p:txBody>
          <a:bodyPr anchor="ctr">
            <a:normAutofit/>
          </a:bodyPr>
          <a:lstStyle>
            <a:lvl1pPr marL="0" indent="0" algn="l">
              <a:buNone/>
              <a:defRPr sz="6000" b="1">
                <a:solidFill>
                  <a:schemeClr val="bg1"/>
                </a:solidFill>
              </a:defRPr>
            </a:lvl1pPr>
          </a:lstStyle>
          <a:p>
            <a:pPr lvl="0"/>
            <a:r>
              <a:rPr lang="en-US" dirty="0"/>
              <a:t>Presentation title</a:t>
            </a:r>
          </a:p>
        </p:txBody>
      </p:sp>
      <p:sp>
        <p:nvSpPr>
          <p:cNvPr id="6" name="Text Placeholder 15">
            <a:extLst>
              <a:ext uri="{FF2B5EF4-FFF2-40B4-BE49-F238E27FC236}">
                <a16:creationId xmlns:a16="http://schemas.microsoft.com/office/drawing/2014/main" id="{29979386-828F-45E1-8327-B72478135CE5}"/>
              </a:ext>
            </a:extLst>
          </p:cNvPr>
          <p:cNvSpPr>
            <a:spLocks noGrp="1"/>
          </p:cNvSpPr>
          <p:nvPr>
            <p:ph type="body" sz="quarter" idx="11" hasCustomPrompt="1"/>
          </p:nvPr>
        </p:nvSpPr>
        <p:spPr>
          <a:xfrm>
            <a:off x="1110863" y="3152777"/>
            <a:ext cx="9970274" cy="750124"/>
          </a:xfrm>
        </p:spPr>
        <p:txBody>
          <a:bodyPr anchor="ctr">
            <a:normAutofit/>
          </a:bodyPr>
          <a:lstStyle>
            <a:lvl1pPr marL="0" indent="0" algn="l">
              <a:buNone/>
              <a:defRPr sz="3600" b="0">
                <a:solidFill>
                  <a:schemeClr val="bg1"/>
                </a:solidFill>
              </a:defRPr>
            </a:lvl1pPr>
          </a:lstStyle>
          <a:p>
            <a:pPr lvl="0"/>
            <a:r>
              <a:rPr lang="en-US" dirty="0"/>
              <a:t>By &lt;presenter name&gt;</a:t>
            </a:r>
          </a:p>
        </p:txBody>
      </p:sp>
    </p:spTree>
    <p:extLst>
      <p:ext uri="{BB962C8B-B14F-4D97-AF65-F5344CB8AC3E}">
        <p14:creationId xmlns:p14="http://schemas.microsoft.com/office/powerpoint/2010/main" val="27865724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560C0-CCEA-7AFD-BB47-C1C994032E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622C841-8029-26D4-214F-BD565BC963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1DE6AE8-C7F7-64F5-2CD5-134D50FD9618}"/>
              </a:ext>
            </a:extLst>
          </p:cNvPr>
          <p:cNvSpPr>
            <a:spLocks noGrp="1"/>
          </p:cNvSpPr>
          <p:nvPr>
            <p:ph type="dt" sz="half" idx="10"/>
          </p:nvPr>
        </p:nvSpPr>
        <p:spPr/>
        <p:txBody>
          <a:bodyPr/>
          <a:lstStyle/>
          <a:p>
            <a:fld id="{ABA07405-1125-46C7-AAC1-B02BA8FA699D}" type="datetimeFigureOut">
              <a:rPr lang="en-GB" smtClean="0"/>
              <a:t>12/03/2024</a:t>
            </a:fld>
            <a:endParaRPr lang="en-GB"/>
          </a:p>
        </p:txBody>
      </p:sp>
      <p:sp>
        <p:nvSpPr>
          <p:cNvPr id="5" name="Footer Placeholder 4">
            <a:extLst>
              <a:ext uri="{FF2B5EF4-FFF2-40B4-BE49-F238E27FC236}">
                <a16:creationId xmlns:a16="http://schemas.microsoft.com/office/drawing/2014/main" id="{89D582AC-5FE1-597B-B13B-68CBEF2C7E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AFC6B1-FE8F-68DC-A367-4CD415875C03}"/>
              </a:ext>
            </a:extLst>
          </p:cNvPr>
          <p:cNvSpPr>
            <a:spLocks noGrp="1"/>
          </p:cNvSpPr>
          <p:nvPr>
            <p:ph type="sldNum" sz="quarter" idx="12"/>
          </p:nvPr>
        </p:nvSpPr>
        <p:spPr/>
        <p:txBody>
          <a:bodyPr/>
          <a:lstStyle/>
          <a:p>
            <a:fld id="{7C559276-BCE2-47FA-8A9D-CD69FA7E4FB4}" type="slidenum">
              <a:rPr lang="en-GB" smtClean="0"/>
              <a:t>‹#›</a:t>
            </a:fld>
            <a:endParaRPr lang="en-GB"/>
          </a:p>
        </p:txBody>
      </p:sp>
    </p:spTree>
    <p:extLst>
      <p:ext uri="{BB962C8B-B14F-4D97-AF65-F5344CB8AC3E}">
        <p14:creationId xmlns:p14="http://schemas.microsoft.com/office/powerpoint/2010/main" val="8443599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956C-69F7-87E1-4442-D855CF4D58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7603088-54CE-2816-3EC0-3DB06B136B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14E022-3756-E71A-8777-0A319FD0DA5E}"/>
              </a:ext>
            </a:extLst>
          </p:cNvPr>
          <p:cNvSpPr>
            <a:spLocks noGrp="1"/>
          </p:cNvSpPr>
          <p:nvPr>
            <p:ph type="dt" sz="half" idx="10"/>
          </p:nvPr>
        </p:nvSpPr>
        <p:spPr/>
        <p:txBody>
          <a:bodyPr/>
          <a:lstStyle/>
          <a:p>
            <a:fld id="{ABA07405-1125-46C7-AAC1-B02BA8FA699D}" type="datetimeFigureOut">
              <a:rPr lang="en-GB" smtClean="0"/>
              <a:t>12/03/2024</a:t>
            </a:fld>
            <a:endParaRPr lang="en-GB"/>
          </a:p>
        </p:txBody>
      </p:sp>
      <p:sp>
        <p:nvSpPr>
          <p:cNvPr id="5" name="Footer Placeholder 4">
            <a:extLst>
              <a:ext uri="{FF2B5EF4-FFF2-40B4-BE49-F238E27FC236}">
                <a16:creationId xmlns:a16="http://schemas.microsoft.com/office/drawing/2014/main" id="{50F1357B-6FCE-D80A-48D8-C212BB3A0A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FEEA40-79EA-1C15-9201-8C3DC6970A05}"/>
              </a:ext>
            </a:extLst>
          </p:cNvPr>
          <p:cNvSpPr>
            <a:spLocks noGrp="1"/>
          </p:cNvSpPr>
          <p:nvPr>
            <p:ph type="sldNum" sz="quarter" idx="12"/>
          </p:nvPr>
        </p:nvSpPr>
        <p:spPr/>
        <p:txBody>
          <a:bodyPr/>
          <a:lstStyle/>
          <a:p>
            <a:fld id="{7C559276-BCE2-47FA-8A9D-CD69FA7E4FB4}" type="slidenum">
              <a:rPr lang="en-GB" smtClean="0"/>
              <a:t>‹#›</a:t>
            </a:fld>
            <a:endParaRPr lang="en-GB"/>
          </a:p>
        </p:txBody>
      </p:sp>
    </p:spTree>
    <p:extLst>
      <p:ext uri="{BB962C8B-B14F-4D97-AF65-F5344CB8AC3E}">
        <p14:creationId xmlns:p14="http://schemas.microsoft.com/office/powerpoint/2010/main" val="10204610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DFA6B-B709-629A-A4EF-CDF656A263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0B7A95B-1F46-6BFD-DA71-24DAEFCBAE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17C4AA-0B3B-69CE-40D9-5F729147416C}"/>
              </a:ext>
            </a:extLst>
          </p:cNvPr>
          <p:cNvSpPr>
            <a:spLocks noGrp="1"/>
          </p:cNvSpPr>
          <p:nvPr>
            <p:ph type="dt" sz="half" idx="10"/>
          </p:nvPr>
        </p:nvSpPr>
        <p:spPr/>
        <p:txBody>
          <a:bodyPr/>
          <a:lstStyle/>
          <a:p>
            <a:fld id="{ABA07405-1125-46C7-AAC1-B02BA8FA699D}" type="datetimeFigureOut">
              <a:rPr lang="en-GB" smtClean="0"/>
              <a:t>12/03/2024</a:t>
            </a:fld>
            <a:endParaRPr lang="en-GB"/>
          </a:p>
        </p:txBody>
      </p:sp>
      <p:sp>
        <p:nvSpPr>
          <p:cNvPr id="5" name="Footer Placeholder 4">
            <a:extLst>
              <a:ext uri="{FF2B5EF4-FFF2-40B4-BE49-F238E27FC236}">
                <a16:creationId xmlns:a16="http://schemas.microsoft.com/office/drawing/2014/main" id="{D6C585FF-828D-A412-BA84-3764781C2F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1EAA92-EADE-B9A5-FB5C-1979C4B30022}"/>
              </a:ext>
            </a:extLst>
          </p:cNvPr>
          <p:cNvSpPr>
            <a:spLocks noGrp="1"/>
          </p:cNvSpPr>
          <p:nvPr>
            <p:ph type="sldNum" sz="quarter" idx="12"/>
          </p:nvPr>
        </p:nvSpPr>
        <p:spPr/>
        <p:txBody>
          <a:bodyPr/>
          <a:lstStyle/>
          <a:p>
            <a:fld id="{7C559276-BCE2-47FA-8A9D-CD69FA7E4FB4}" type="slidenum">
              <a:rPr lang="en-GB" smtClean="0"/>
              <a:t>‹#›</a:t>
            </a:fld>
            <a:endParaRPr lang="en-GB"/>
          </a:p>
        </p:txBody>
      </p:sp>
    </p:spTree>
    <p:extLst>
      <p:ext uri="{BB962C8B-B14F-4D97-AF65-F5344CB8AC3E}">
        <p14:creationId xmlns:p14="http://schemas.microsoft.com/office/powerpoint/2010/main" val="467540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A0C7E-6A58-E8A8-5E74-D6FB5C84E9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07A26E8-6092-8ACE-1483-29BBB29DD3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35809AB-8E8D-4C30-C174-04F0A9E724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999022C-F5FB-7F1D-B07C-E41E831C70B7}"/>
              </a:ext>
            </a:extLst>
          </p:cNvPr>
          <p:cNvSpPr>
            <a:spLocks noGrp="1"/>
          </p:cNvSpPr>
          <p:nvPr>
            <p:ph type="dt" sz="half" idx="10"/>
          </p:nvPr>
        </p:nvSpPr>
        <p:spPr/>
        <p:txBody>
          <a:bodyPr/>
          <a:lstStyle/>
          <a:p>
            <a:fld id="{ABA07405-1125-46C7-AAC1-B02BA8FA699D}" type="datetimeFigureOut">
              <a:rPr lang="en-GB" smtClean="0"/>
              <a:t>12/03/2024</a:t>
            </a:fld>
            <a:endParaRPr lang="en-GB"/>
          </a:p>
        </p:txBody>
      </p:sp>
      <p:sp>
        <p:nvSpPr>
          <p:cNvPr id="6" name="Footer Placeholder 5">
            <a:extLst>
              <a:ext uri="{FF2B5EF4-FFF2-40B4-BE49-F238E27FC236}">
                <a16:creationId xmlns:a16="http://schemas.microsoft.com/office/drawing/2014/main" id="{EB8F3C2B-E3F1-4534-26CA-5D21B01A0C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222CAB-86F7-DDB8-4AEE-4922415BC7B1}"/>
              </a:ext>
            </a:extLst>
          </p:cNvPr>
          <p:cNvSpPr>
            <a:spLocks noGrp="1"/>
          </p:cNvSpPr>
          <p:nvPr>
            <p:ph type="sldNum" sz="quarter" idx="12"/>
          </p:nvPr>
        </p:nvSpPr>
        <p:spPr/>
        <p:txBody>
          <a:bodyPr/>
          <a:lstStyle/>
          <a:p>
            <a:fld id="{7C559276-BCE2-47FA-8A9D-CD69FA7E4FB4}" type="slidenum">
              <a:rPr lang="en-GB" smtClean="0"/>
              <a:t>‹#›</a:t>
            </a:fld>
            <a:endParaRPr lang="en-GB"/>
          </a:p>
        </p:txBody>
      </p:sp>
    </p:spTree>
    <p:extLst>
      <p:ext uri="{BB962C8B-B14F-4D97-AF65-F5344CB8AC3E}">
        <p14:creationId xmlns:p14="http://schemas.microsoft.com/office/powerpoint/2010/main" val="42193632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2CB8-52DF-BEDA-DADF-CBB57A919BA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DAA0952-08BD-A5A4-A887-63AA61C04F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0AD1A2-1ECA-8859-2CA1-B04D0ABCCF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F2C3FF8-4D74-60C8-0D29-EE6FE0A8C4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3D03A8-5559-F897-14CC-DC984ECEAB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8A2811E-2806-2F6B-FEA3-9ACF1B1BFCBC}"/>
              </a:ext>
            </a:extLst>
          </p:cNvPr>
          <p:cNvSpPr>
            <a:spLocks noGrp="1"/>
          </p:cNvSpPr>
          <p:nvPr>
            <p:ph type="dt" sz="half" idx="10"/>
          </p:nvPr>
        </p:nvSpPr>
        <p:spPr/>
        <p:txBody>
          <a:bodyPr/>
          <a:lstStyle/>
          <a:p>
            <a:fld id="{ABA07405-1125-46C7-AAC1-B02BA8FA699D}" type="datetimeFigureOut">
              <a:rPr lang="en-GB" smtClean="0"/>
              <a:t>12/03/2024</a:t>
            </a:fld>
            <a:endParaRPr lang="en-GB"/>
          </a:p>
        </p:txBody>
      </p:sp>
      <p:sp>
        <p:nvSpPr>
          <p:cNvPr id="8" name="Footer Placeholder 7">
            <a:extLst>
              <a:ext uri="{FF2B5EF4-FFF2-40B4-BE49-F238E27FC236}">
                <a16:creationId xmlns:a16="http://schemas.microsoft.com/office/drawing/2014/main" id="{A76C34D4-E6E8-E4A1-DC49-3F28176691A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2908ABB-488E-4269-493C-F0E2462E437D}"/>
              </a:ext>
            </a:extLst>
          </p:cNvPr>
          <p:cNvSpPr>
            <a:spLocks noGrp="1"/>
          </p:cNvSpPr>
          <p:nvPr>
            <p:ph type="sldNum" sz="quarter" idx="12"/>
          </p:nvPr>
        </p:nvSpPr>
        <p:spPr/>
        <p:txBody>
          <a:bodyPr/>
          <a:lstStyle/>
          <a:p>
            <a:fld id="{7C559276-BCE2-47FA-8A9D-CD69FA7E4FB4}" type="slidenum">
              <a:rPr lang="en-GB" smtClean="0"/>
              <a:t>‹#›</a:t>
            </a:fld>
            <a:endParaRPr lang="en-GB"/>
          </a:p>
        </p:txBody>
      </p:sp>
    </p:spTree>
    <p:extLst>
      <p:ext uri="{BB962C8B-B14F-4D97-AF65-F5344CB8AC3E}">
        <p14:creationId xmlns:p14="http://schemas.microsoft.com/office/powerpoint/2010/main" val="29518988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B0E4B-D7A7-F4FC-06E1-79F0AA7AE28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487ED7E-A145-E070-D056-1E0EA0EE6C6F}"/>
              </a:ext>
            </a:extLst>
          </p:cNvPr>
          <p:cNvSpPr>
            <a:spLocks noGrp="1"/>
          </p:cNvSpPr>
          <p:nvPr>
            <p:ph type="dt" sz="half" idx="10"/>
          </p:nvPr>
        </p:nvSpPr>
        <p:spPr/>
        <p:txBody>
          <a:bodyPr/>
          <a:lstStyle/>
          <a:p>
            <a:fld id="{ABA07405-1125-46C7-AAC1-B02BA8FA699D}" type="datetimeFigureOut">
              <a:rPr lang="en-GB" smtClean="0"/>
              <a:t>12/03/2024</a:t>
            </a:fld>
            <a:endParaRPr lang="en-GB"/>
          </a:p>
        </p:txBody>
      </p:sp>
      <p:sp>
        <p:nvSpPr>
          <p:cNvPr id="4" name="Footer Placeholder 3">
            <a:extLst>
              <a:ext uri="{FF2B5EF4-FFF2-40B4-BE49-F238E27FC236}">
                <a16:creationId xmlns:a16="http://schemas.microsoft.com/office/drawing/2014/main" id="{F8747551-1417-0E55-C46C-0CACF04E41E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C02104B-C77D-E143-8587-9B95D0290890}"/>
              </a:ext>
            </a:extLst>
          </p:cNvPr>
          <p:cNvSpPr>
            <a:spLocks noGrp="1"/>
          </p:cNvSpPr>
          <p:nvPr>
            <p:ph type="sldNum" sz="quarter" idx="12"/>
          </p:nvPr>
        </p:nvSpPr>
        <p:spPr/>
        <p:txBody>
          <a:bodyPr/>
          <a:lstStyle/>
          <a:p>
            <a:fld id="{7C559276-BCE2-47FA-8A9D-CD69FA7E4FB4}" type="slidenum">
              <a:rPr lang="en-GB" smtClean="0"/>
              <a:t>‹#›</a:t>
            </a:fld>
            <a:endParaRPr lang="en-GB"/>
          </a:p>
        </p:txBody>
      </p:sp>
    </p:spTree>
    <p:extLst>
      <p:ext uri="{BB962C8B-B14F-4D97-AF65-F5344CB8AC3E}">
        <p14:creationId xmlns:p14="http://schemas.microsoft.com/office/powerpoint/2010/main" val="3636674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2028E-7595-BF9F-2B15-B6D4EAB922F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D0B71C7-3739-E8A8-017E-DFFE43058CB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09F0C24-70F9-B3D6-00CA-256B223EF5E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4D6EF44-C15D-9127-03D3-FAF9DA51E389}"/>
              </a:ext>
            </a:extLst>
          </p:cNvPr>
          <p:cNvSpPr>
            <a:spLocks noGrp="1"/>
          </p:cNvSpPr>
          <p:nvPr>
            <p:ph type="dt" sz="half" idx="10"/>
          </p:nvPr>
        </p:nvSpPr>
        <p:spPr/>
        <p:txBody>
          <a:bodyPr/>
          <a:lstStyle/>
          <a:p>
            <a:fld id="{A759C7FD-23B3-454A-B1C6-97D28C592E4E}" type="datetimeFigureOut">
              <a:rPr lang="en-US" smtClean="0"/>
              <a:t>3/12/24</a:t>
            </a:fld>
            <a:endParaRPr lang="en-US"/>
          </a:p>
        </p:txBody>
      </p:sp>
      <p:sp>
        <p:nvSpPr>
          <p:cNvPr id="6" name="Footer Placeholder 5">
            <a:extLst>
              <a:ext uri="{FF2B5EF4-FFF2-40B4-BE49-F238E27FC236}">
                <a16:creationId xmlns:a16="http://schemas.microsoft.com/office/drawing/2014/main" id="{6B422CF7-8D47-C708-A6A4-4ADD7980F5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2E0270-3E55-758B-7928-70934C8A0617}"/>
              </a:ext>
            </a:extLst>
          </p:cNvPr>
          <p:cNvSpPr>
            <a:spLocks noGrp="1"/>
          </p:cNvSpPr>
          <p:nvPr>
            <p:ph type="sldNum" sz="quarter" idx="12"/>
          </p:nvPr>
        </p:nvSpPr>
        <p:spPr/>
        <p:txBody>
          <a:bodyPr/>
          <a:lstStyle/>
          <a:p>
            <a:fld id="{3992F468-B685-7540-95EE-0A096664DAD9}" type="slidenum">
              <a:rPr lang="en-US" smtClean="0"/>
              <a:t>‹#›</a:t>
            </a:fld>
            <a:endParaRPr lang="en-US"/>
          </a:p>
        </p:txBody>
      </p:sp>
    </p:spTree>
    <p:extLst>
      <p:ext uri="{BB962C8B-B14F-4D97-AF65-F5344CB8AC3E}">
        <p14:creationId xmlns:p14="http://schemas.microsoft.com/office/powerpoint/2010/main" val="28633009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4D545E-5940-7F53-86C9-10D50A4F7BF9}"/>
              </a:ext>
            </a:extLst>
          </p:cNvPr>
          <p:cNvSpPr>
            <a:spLocks noGrp="1"/>
          </p:cNvSpPr>
          <p:nvPr>
            <p:ph type="dt" sz="half" idx="10"/>
          </p:nvPr>
        </p:nvSpPr>
        <p:spPr/>
        <p:txBody>
          <a:bodyPr/>
          <a:lstStyle/>
          <a:p>
            <a:fld id="{ABA07405-1125-46C7-AAC1-B02BA8FA699D}" type="datetimeFigureOut">
              <a:rPr lang="en-GB" smtClean="0"/>
              <a:t>12/03/2024</a:t>
            </a:fld>
            <a:endParaRPr lang="en-GB"/>
          </a:p>
        </p:txBody>
      </p:sp>
      <p:sp>
        <p:nvSpPr>
          <p:cNvPr id="3" name="Footer Placeholder 2">
            <a:extLst>
              <a:ext uri="{FF2B5EF4-FFF2-40B4-BE49-F238E27FC236}">
                <a16:creationId xmlns:a16="http://schemas.microsoft.com/office/drawing/2014/main" id="{A7E1BE88-02CC-6812-BFF3-057E488F9D8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C3AF9AD-A7A5-1B02-BE09-D7B4C0100C2A}"/>
              </a:ext>
            </a:extLst>
          </p:cNvPr>
          <p:cNvSpPr>
            <a:spLocks noGrp="1"/>
          </p:cNvSpPr>
          <p:nvPr>
            <p:ph type="sldNum" sz="quarter" idx="12"/>
          </p:nvPr>
        </p:nvSpPr>
        <p:spPr/>
        <p:txBody>
          <a:bodyPr/>
          <a:lstStyle/>
          <a:p>
            <a:fld id="{7C559276-BCE2-47FA-8A9D-CD69FA7E4FB4}" type="slidenum">
              <a:rPr lang="en-GB" smtClean="0"/>
              <a:t>‹#›</a:t>
            </a:fld>
            <a:endParaRPr lang="en-GB"/>
          </a:p>
        </p:txBody>
      </p:sp>
    </p:spTree>
    <p:extLst>
      <p:ext uri="{BB962C8B-B14F-4D97-AF65-F5344CB8AC3E}">
        <p14:creationId xmlns:p14="http://schemas.microsoft.com/office/powerpoint/2010/main" val="7201976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DA357-2790-6E37-E95B-A3A82F182C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B528B15-E5B6-8222-E497-490FCF214C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F70292B-1DFA-3CF6-8AFD-481A5750E9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7E368A-0482-E106-80B5-883A266CDA40}"/>
              </a:ext>
            </a:extLst>
          </p:cNvPr>
          <p:cNvSpPr>
            <a:spLocks noGrp="1"/>
          </p:cNvSpPr>
          <p:nvPr>
            <p:ph type="dt" sz="half" idx="10"/>
          </p:nvPr>
        </p:nvSpPr>
        <p:spPr/>
        <p:txBody>
          <a:bodyPr/>
          <a:lstStyle/>
          <a:p>
            <a:fld id="{ABA07405-1125-46C7-AAC1-B02BA8FA699D}" type="datetimeFigureOut">
              <a:rPr lang="en-GB" smtClean="0"/>
              <a:t>12/03/2024</a:t>
            </a:fld>
            <a:endParaRPr lang="en-GB"/>
          </a:p>
        </p:txBody>
      </p:sp>
      <p:sp>
        <p:nvSpPr>
          <p:cNvPr id="6" name="Footer Placeholder 5">
            <a:extLst>
              <a:ext uri="{FF2B5EF4-FFF2-40B4-BE49-F238E27FC236}">
                <a16:creationId xmlns:a16="http://schemas.microsoft.com/office/drawing/2014/main" id="{F0E2A1D6-BBB4-9006-45CA-D3AB4F32BD3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196C84-1CF2-A625-AA3C-3B8C2A735DA4}"/>
              </a:ext>
            </a:extLst>
          </p:cNvPr>
          <p:cNvSpPr>
            <a:spLocks noGrp="1"/>
          </p:cNvSpPr>
          <p:nvPr>
            <p:ph type="sldNum" sz="quarter" idx="12"/>
          </p:nvPr>
        </p:nvSpPr>
        <p:spPr/>
        <p:txBody>
          <a:bodyPr/>
          <a:lstStyle/>
          <a:p>
            <a:fld id="{7C559276-BCE2-47FA-8A9D-CD69FA7E4FB4}" type="slidenum">
              <a:rPr lang="en-GB" smtClean="0"/>
              <a:t>‹#›</a:t>
            </a:fld>
            <a:endParaRPr lang="en-GB"/>
          </a:p>
        </p:txBody>
      </p:sp>
    </p:spTree>
    <p:extLst>
      <p:ext uri="{BB962C8B-B14F-4D97-AF65-F5344CB8AC3E}">
        <p14:creationId xmlns:p14="http://schemas.microsoft.com/office/powerpoint/2010/main" val="3641086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51DE4-632E-E1F5-7467-F7FFC6EEA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8581220-EA30-4CB7-42D6-A8E4E79366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75B9F39-DE5A-795E-0136-71734030F8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B188BE-346F-38DB-E81D-D7428377E754}"/>
              </a:ext>
            </a:extLst>
          </p:cNvPr>
          <p:cNvSpPr>
            <a:spLocks noGrp="1"/>
          </p:cNvSpPr>
          <p:nvPr>
            <p:ph type="dt" sz="half" idx="10"/>
          </p:nvPr>
        </p:nvSpPr>
        <p:spPr/>
        <p:txBody>
          <a:bodyPr/>
          <a:lstStyle/>
          <a:p>
            <a:fld id="{ABA07405-1125-46C7-AAC1-B02BA8FA699D}" type="datetimeFigureOut">
              <a:rPr lang="en-GB" smtClean="0"/>
              <a:t>12/03/2024</a:t>
            </a:fld>
            <a:endParaRPr lang="en-GB"/>
          </a:p>
        </p:txBody>
      </p:sp>
      <p:sp>
        <p:nvSpPr>
          <p:cNvPr id="6" name="Footer Placeholder 5">
            <a:extLst>
              <a:ext uri="{FF2B5EF4-FFF2-40B4-BE49-F238E27FC236}">
                <a16:creationId xmlns:a16="http://schemas.microsoft.com/office/drawing/2014/main" id="{D58A3BC0-B85A-4963-473D-0B626B77C0C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46926D-93EF-EE4F-EC67-8D68712AF76B}"/>
              </a:ext>
            </a:extLst>
          </p:cNvPr>
          <p:cNvSpPr>
            <a:spLocks noGrp="1"/>
          </p:cNvSpPr>
          <p:nvPr>
            <p:ph type="sldNum" sz="quarter" idx="12"/>
          </p:nvPr>
        </p:nvSpPr>
        <p:spPr/>
        <p:txBody>
          <a:bodyPr/>
          <a:lstStyle/>
          <a:p>
            <a:fld id="{7C559276-BCE2-47FA-8A9D-CD69FA7E4FB4}" type="slidenum">
              <a:rPr lang="en-GB" smtClean="0"/>
              <a:t>‹#›</a:t>
            </a:fld>
            <a:endParaRPr lang="en-GB"/>
          </a:p>
        </p:txBody>
      </p:sp>
    </p:spTree>
    <p:extLst>
      <p:ext uri="{BB962C8B-B14F-4D97-AF65-F5344CB8AC3E}">
        <p14:creationId xmlns:p14="http://schemas.microsoft.com/office/powerpoint/2010/main" val="13251707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BAB1D-6581-0357-7D59-D715223D11B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4193E8-79B8-C3E1-3436-7DBD8DF0F2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7681362-4B9D-C980-D0F5-04C1E73FAE1B}"/>
              </a:ext>
            </a:extLst>
          </p:cNvPr>
          <p:cNvSpPr>
            <a:spLocks noGrp="1"/>
          </p:cNvSpPr>
          <p:nvPr>
            <p:ph type="dt" sz="half" idx="10"/>
          </p:nvPr>
        </p:nvSpPr>
        <p:spPr/>
        <p:txBody>
          <a:bodyPr/>
          <a:lstStyle/>
          <a:p>
            <a:fld id="{ABA07405-1125-46C7-AAC1-B02BA8FA699D}" type="datetimeFigureOut">
              <a:rPr lang="en-GB" smtClean="0"/>
              <a:t>12/03/2024</a:t>
            </a:fld>
            <a:endParaRPr lang="en-GB"/>
          </a:p>
        </p:txBody>
      </p:sp>
      <p:sp>
        <p:nvSpPr>
          <p:cNvPr id="5" name="Footer Placeholder 4">
            <a:extLst>
              <a:ext uri="{FF2B5EF4-FFF2-40B4-BE49-F238E27FC236}">
                <a16:creationId xmlns:a16="http://schemas.microsoft.com/office/drawing/2014/main" id="{DDFEC5DF-D384-C067-2318-94E77373F5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CD819C-3B5A-A48F-CB03-ABBFA7A634D5}"/>
              </a:ext>
            </a:extLst>
          </p:cNvPr>
          <p:cNvSpPr>
            <a:spLocks noGrp="1"/>
          </p:cNvSpPr>
          <p:nvPr>
            <p:ph type="sldNum" sz="quarter" idx="12"/>
          </p:nvPr>
        </p:nvSpPr>
        <p:spPr/>
        <p:txBody>
          <a:bodyPr/>
          <a:lstStyle/>
          <a:p>
            <a:fld id="{7C559276-BCE2-47FA-8A9D-CD69FA7E4FB4}" type="slidenum">
              <a:rPr lang="en-GB" smtClean="0"/>
              <a:t>‹#›</a:t>
            </a:fld>
            <a:endParaRPr lang="en-GB"/>
          </a:p>
        </p:txBody>
      </p:sp>
    </p:spTree>
    <p:extLst>
      <p:ext uri="{BB962C8B-B14F-4D97-AF65-F5344CB8AC3E}">
        <p14:creationId xmlns:p14="http://schemas.microsoft.com/office/powerpoint/2010/main" val="36098429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51BB0A-3CF4-6165-2A39-CB635E2F312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DEDEDA4-5E18-C3BC-8231-5DA878B87D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0A1C9F-D422-733A-C904-AAF36038BF14}"/>
              </a:ext>
            </a:extLst>
          </p:cNvPr>
          <p:cNvSpPr>
            <a:spLocks noGrp="1"/>
          </p:cNvSpPr>
          <p:nvPr>
            <p:ph type="dt" sz="half" idx="10"/>
          </p:nvPr>
        </p:nvSpPr>
        <p:spPr/>
        <p:txBody>
          <a:bodyPr/>
          <a:lstStyle/>
          <a:p>
            <a:fld id="{ABA07405-1125-46C7-AAC1-B02BA8FA699D}" type="datetimeFigureOut">
              <a:rPr lang="en-GB" smtClean="0"/>
              <a:t>12/03/2024</a:t>
            </a:fld>
            <a:endParaRPr lang="en-GB"/>
          </a:p>
        </p:txBody>
      </p:sp>
      <p:sp>
        <p:nvSpPr>
          <p:cNvPr id="5" name="Footer Placeholder 4">
            <a:extLst>
              <a:ext uri="{FF2B5EF4-FFF2-40B4-BE49-F238E27FC236}">
                <a16:creationId xmlns:a16="http://schemas.microsoft.com/office/drawing/2014/main" id="{45ADDD34-CCB4-1199-5C8B-96A0ADA315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8BEA78-1886-E0F8-516B-B178B4862A7E}"/>
              </a:ext>
            </a:extLst>
          </p:cNvPr>
          <p:cNvSpPr>
            <a:spLocks noGrp="1"/>
          </p:cNvSpPr>
          <p:nvPr>
            <p:ph type="sldNum" sz="quarter" idx="12"/>
          </p:nvPr>
        </p:nvSpPr>
        <p:spPr/>
        <p:txBody>
          <a:bodyPr/>
          <a:lstStyle/>
          <a:p>
            <a:fld id="{7C559276-BCE2-47FA-8A9D-CD69FA7E4FB4}" type="slidenum">
              <a:rPr lang="en-GB" smtClean="0"/>
              <a:t>‹#›</a:t>
            </a:fld>
            <a:endParaRPr lang="en-GB"/>
          </a:p>
        </p:txBody>
      </p:sp>
    </p:spTree>
    <p:extLst>
      <p:ext uri="{BB962C8B-B14F-4D97-AF65-F5344CB8AC3E}">
        <p14:creationId xmlns:p14="http://schemas.microsoft.com/office/powerpoint/2010/main" val="32104440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806F9-8870-83CF-6B65-40EF50FFDD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F625B08-C05B-B278-D090-1F104DF251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3A7F7E2-476D-5E8F-DA81-4748D64E3FDB}"/>
              </a:ext>
            </a:extLst>
          </p:cNvPr>
          <p:cNvSpPr>
            <a:spLocks noGrp="1"/>
          </p:cNvSpPr>
          <p:nvPr>
            <p:ph type="dt" sz="half" idx="10"/>
          </p:nvPr>
        </p:nvSpPr>
        <p:spPr/>
        <p:txBody>
          <a:bodyPr/>
          <a:lstStyle/>
          <a:p>
            <a:fld id="{D5A7BFB8-B036-4DBC-B9CC-D61D4118A090}" type="datetimeFigureOut">
              <a:rPr lang="en-GB" smtClean="0"/>
              <a:t>12/03/2024</a:t>
            </a:fld>
            <a:endParaRPr lang="en-GB"/>
          </a:p>
        </p:txBody>
      </p:sp>
      <p:sp>
        <p:nvSpPr>
          <p:cNvPr id="5" name="Footer Placeholder 4">
            <a:extLst>
              <a:ext uri="{FF2B5EF4-FFF2-40B4-BE49-F238E27FC236}">
                <a16:creationId xmlns:a16="http://schemas.microsoft.com/office/drawing/2014/main" id="{A1983567-DFE6-7065-626A-5649951E7D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D9301C-5C46-6C9A-190D-83D675101EC9}"/>
              </a:ext>
            </a:extLst>
          </p:cNvPr>
          <p:cNvSpPr>
            <a:spLocks noGrp="1"/>
          </p:cNvSpPr>
          <p:nvPr>
            <p:ph type="sldNum" sz="quarter" idx="12"/>
          </p:nvPr>
        </p:nvSpPr>
        <p:spPr/>
        <p:txBody>
          <a:bodyPr/>
          <a:lstStyle/>
          <a:p>
            <a:fld id="{5609BD29-57DC-40ED-9A3C-D72EA91D20D5}" type="slidenum">
              <a:rPr lang="en-GB" smtClean="0"/>
              <a:t>‹#›</a:t>
            </a:fld>
            <a:endParaRPr lang="en-GB"/>
          </a:p>
        </p:txBody>
      </p:sp>
    </p:spTree>
    <p:extLst>
      <p:ext uri="{BB962C8B-B14F-4D97-AF65-F5344CB8AC3E}">
        <p14:creationId xmlns:p14="http://schemas.microsoft.com/office/powerpoint/2010/main" val="29798784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A44C6-D3D8-96FB-5351-9623FF5FE67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4ECF617-F82C-2E13-BCC3-BA57824FAA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ABEA6B-987A-FC03-4704-3F02902813E3}"/>
              </a:ext>
            </a:extLst>
          </p:cNvPr>
          <p:cNvSpPr>
            <a:spLocks noGrp="1"/>
          </p:cNvSpPr>
          <p:nvPr>
            <p:ph type="dt" sz="half" idx="10"/>
          </p:nvPr>
        </p:nvSpPr>
        <p:spPr/>
        <p:txBody>
          <a:bodyPr/>
          <a:lstStyle/>
          <a:p>
            <a:fld id="{D5A7BFB8-B036-4DBC-B9CC-D61D4118A090}" type="datetimeFigureOut">
              <a:rPr lang="en-GB" smtClean="0"/>
              <a:t>12/03/2024</a:t>
            </a:fld>
            <a:endParaRPr lang="en-GB"/>
          </a:p>
        </p:txBody>
      </p:sp>
      <p:sp>
        <p:nvSpPr>
          <p:cNvPr id="5" name="Footer Placeholder 4">
            <a:extLst>
              <a:ext uri="{FF2B5EF4-FFF2-40B4-BE49-F238E27FC236}">
                <a16:creationId xmlns:a16="http://schemas.microsoft.com/office/drawing/2014/main" id="{BB5DCF01-8503-C74E-193B-E85673DFBF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FFEB37-81F7-79CD-31D5-1F0E94F6BB4B}"/>
              </a:ext>
            </a:extLst>
          </p:cNvPr>
          <p:cNvSpPr>
            <a:spLocks noGrp="1"/>
          </p:cNvSpPr>
          <p:nvPr>
            <p:ph type="sldNum" sz="quarter" idx="12"/>
          </p:nvPr>
        </p:nvSpPr>
        <p:spPr/>
        <p:txBody>
          <a:bodyPr/>
          <a:lstStyle/>
          <a:p>
            <a:fld id="{5609BD29-57DC-40ED-9A3C-D72EA91D20D5}" type="slidenum">
              <a:rPr lang="en-GB" smtClean="0"/>
              <a:t>‹#›</a:t>
            </a:fld>
            <a:endParaRPr lang="en-GB"/>
          </a:p>
        </p:txBody>
      </p:sp>
    </p:spTree>
    <p:extLst>
      <p:ext uri="{BB962C8B-B14F-4D97-AF65-F5344CB8AC3E}">
        <p14:creationId xmlns:p14="http://schemas.microsoft.com/office/powerpoint/2010/main" val="16781092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7925-0ABB-23CF-72E7-E15D05431B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CC21E01-794B-E4D4-A908-F745DCB69AF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6E8526-A358-305B-F57E-5E726342962B}"/>
              </a:ext>
            </a:extLst>
          </p:cNvPr>
          <p:cNvSpPr>
            <a:spLocks noGrp="1"/>
          </p:cNvSpPr>
          <p:nvPr>
            <p:ph type="dt" sz="half" idx="10"/>
          </p:nvPr>
        </p:nvSpPr>
        <p:spPr/>
        <p:txBody>
          <a:bodyPr/>
          <a:lstStyle/>
          <a:p>
            <a:fld id="{D5A7BFB8-B036-4DBC-B9CC-D61D4118A090}" type="datetimeFigureOut">
              <a:rPr lang="en-GB" smtClean="0"/>
              <a:t>12/03/2024</a:t>
            </a:fld>
            <a:endParaRPr lang="en-GB"/>
          </a:p>
        </p:txBody>
      </p:sp>
      <p:sp>
        <p:nvSpPr>
          <p:cNvPr id="5" name="Footer Placeholder 4">
            <a:extLst>
              <a:ext uri="{FF2B5EF4-FFF2-40B4-BE49-F238E27FC236}">
                <a16:creationId xmlns:a16="http://schemas.microsoft.com/office/drawing/2014/main" id="{63B39EF1-9419-A35E-56E3-091237F484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C025FB-8DCF-812D-C8B8-713588F5CFC1}"/>
              </a:ext>
            </a:extLst>
          </p:cNvPr>
          <p:cNvSpPr>
            <a:spLocks noGrp="1"/>
          </p:cNvSpPr>
          <p:nvPr>
            <p:ph type="sldNum" sz="quarter" idx="12"/>
          </p:nvPr>
        </p:nvSpPr>
        <p:spPr/>
        <p:txBody>
          <a:bodyPr/>
          <a:lstStyle/>
          <a:p>
            <a:fld id="{5609BD29-57DC-40ED-9A3C-D72EA91D20D5}" type="slidenum">
              <a:rPr lang="en-GB" smtClean="0"/>
              <a:t>‹#›</a:t>
            </a:fld>
            <a:endParaRPr lang="en-GB"/>
          </a:p>
        </p:txBody>
      </p:sp>
    </p:spTree>
    <p:extLst>
      <p:ext uri="{BB962C8B-B14F-4D97-AF65-F5344CB8AC3E}">
        <p14:creationId xmlns:p14="http://schemas.microsoft.com/office/powerpoint/2010/main" val="38737610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D1B4E-7B22-2B09-7795-FF03B22B008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FB0044-8ED6-9E54-4BD6-91639B2B2E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E9295D2-1415-EB97-FAE6-2BEFF08100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C224515-8D6B-FFC1-EA69-175D36E35DC0}"/>
              </a:ext>
            </a:extLst>
          </p:cNvPr>
          <p:cNvSpPr>
            <a:spLocks noGrp="1"/>
          </p:cNvSpPr>
          <p:nvPr>
            <p:ph type="dt" sz="half" idx="10"/>
          </p:nvPr>
        </p:nvSpPr>
        <p:spPr/>
        <p:txBody>
          <a:bodyPr/>
          <a:lstStyle/>
          <a:p>
            <a:fld id="{D5A7BFB8-B036-4DBC-B9CC-D61D4118A090}" type="datetimeFigureOut">
              <a:rPr lang="en-GB" smtClean="0"/>
              <a:t>12/03/2024</a:t>
            </a:fld>
            <a:endParaRPr lang="en-GB"/>
          </a:p>
        </p:txBody>
      </p:sp>
      <p:sp>
        <p:nvSpPr>
          <p:cNvPr id="6" name="Footer Placeholder 5">
            <a:extLst>
              <a:ext uri="{FF2B5EF4-FFF2-40B4-BE49-F238E27FC236}">
                <a16:creationId xmlns:a16="http://schemas.microsoft.com/office/drawing/2014/main" id="{774ED60D-9089-9701-BF59-0881FFB9292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ED61B54-A049-B6A0-DBAE-CA1F7D170E60}"/>
              </a:ext>
            </a:extLst>
          </p:cNvPr>
          <p:cNvSpPr>
            <a:spLocks noGrp="1"/>
          </p:cNvSpPr>
          <p:nvPr>
            <p:ph type="sldNum" sz="quarter" idx="12"/>
          </p:nvPr>
        </p:nvSpPr>
        <p:spPr/>
        <p:txBody>
          <a:bodyPr/>
          <a:lstStyle/>
          <a:p>
            <a:fld id="{5609BD29-57DC-40ED-9A3C-D72EA91D20D5}" type="slidenum">
              <a:rPr lang="en-GB" smtClean="0"/>
              <a:t>‹#›</a:t>
            </a:fld>
            <a:endParaRPr lang="en-GB"/>
          </a:p>
        </p:txBody>
      </p:sp>
    </p:spTree>
    <p:extLst>
      <p:ext uri="{BB962C8B-B14F-4D97-AF65-F5344CB8AC3E}">
        <p14:creationId xmlns:p14="http://schemas.microsoft.com/office/powerpoint/2010/main" val="9110378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C8C5E-9187-5B22-8900-31DB3BFB6E5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A521D70-60BC-6D03-67FF-844A18583A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6A56F5-7CB8-2F7C-3710-B26B7E3965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E0EBD69-6827-10CF-46D8-26B01CBEDE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B7AFEC-2168-A85F-C31C-B1FE752A59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EE9A01D-2ECD-1FFC-CC0E-9D23514B6ED8}"/>
              </a:ext>
            </a:extLst>
          </p:cNvPr>
          <p:cNvSpPr>
            <a:spLocks noGrp="1"/>
          </p:cNvSpPr>
          <p:nvPr>
            <p:ph type="dt" sz="half" idx="10"/>
          </p:nvPr>
        </p:nvSpPr>
        <p:spPr/>
        <p:txBody>
          <a:bodyPr/>
          <a:lstStyle/>
          <a:p>
            <a:fld id="{D5A7BFB8-B036-4DBC-B9CC-D61D4118A090}" type="datetimeFigureOut">
              <a:rPr lang="en-GB" smtClean="0"/>
              <a:t>12/03/2024</a:t>
            </a:fld>
            <a:endParaRPr lang="en-GB"/>
          </a:p>
        </p:txBody>
      </p:sp>
      <p:sp>
        <p:nvSpPr>
          <p:cNvPr id="8" name="Footer Placeholder 7">
            <a:extLst>
              <a:ext uri="{FF2B5EF4-FFF2-40B4-BE49-F238E27FC236}">
                <a16:creationId xmlns:a16="http://schemas.microsoft.com/office/drawing/2014/main" id="{553C76A9-6138-CD4C-F671-9CE6063778E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43C7D77-6A17-4B4B-56B3-4048E7DEAC76}"/>
              </a:ext>
            </a:extLst>
          </p:cNvPr>
          <p:cNvSpPr>
            <a:spLocks noGrp="1"/>
          </p:cNvSpPr>
          <p:nvPr>
            <p:ph type="sldNum" sz="quarter" idx="12"/>
          </p:nvPr>
        </p:nvSpPr>
        <p:spPr/>
        <p:txBody>
          <a:bodyPr/>
          <a:lstStyle/>
          <a:p>
            <a:fld id="{5609BD29-57DC-40ED-9A3C-D72EA91D20D5}" type="slidenum">
              <a:rPr lang="en-GB" smtClean="0"/>
              <a:t>‹#›</a:t>
            </a:fld>
            <a:endParaRPr lang="en-GB"/>
          </a:p>
        </p:txBody>
      </p:sp>
    </p:spTree>
    <p:extLst>
      <p:ext uri="{BB962C8B-B14F-4D97-AF65-F5344CB8AC3E}">
        <p14:creationId xmlns:p14="http://schemas.microsoft.com/office/powerpoint/2010/main" val="941291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1B567-A5A3-61BD-3327-FA3EE3448B4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B15D710-D662-BEB1-8F7B-34593DACBF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01FF751-2FC7-187B-98A8-16CD9C819FF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2378E18-0E25-95EF-226F-1F7FDD53BB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98EC4BB-E9B8-EF9F-546B-10298BE6710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4845EC5-0836-0571-A118-CCBFC59FE982}"/>
              </a:ext>
            </a:extLst>
          </p:cNvPr>
          <p:cNvSpPr>
            <a:spLocks noGrp="1"/>
          </p:cNvSpPr>
          <p:nvPr>
            <p:ph type="dt" sz="half" idx="10"/>
          </p:nvPr>
        </p:nvSpPr>
        <p:spPr/>
        <p:txBody>
          <a:bodyPr/>
          <a:lstStyle/>
          <a:p>
            <a:fld id="{A759C7FD-23B3-454A-B1C6-97D28C592E4E}" type="datetimeFigureOut">
              <a:rPr lang="en-US" smtClean="0"/>
              <a:t>3/12/24</a:t>
            </a:fld>
            <a:endParaRPr lang="en-US"/>
          </a:p>
        </p:txBody>
      </p:sp>
      <p:sp>
        <p:nvSpPr>
          <p:cNvPr id="8" name="Footer Placeholder 7">
            <a:extLst>
              <a:ext uri="{FF2B5EF4-FFF2-40B4-BE49-F238E27FC236}">
                <a16:creationId xmlns:a16="http://schemas.microsoft.com/office/drawing/2014/main" id="{81F718E5-FDBD-64D3-F37F-D426BA4377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EAE371-BD3D-DD44-5C1E-44AB7F71F29C}"/>
              </a:ext>
            </a:extLst>
          </p:cNvPr>
          <p:cNvSpPr>
            <a:spLocks noGrp="1"/>
          </p:cNvSpPr>
          <p:nvPr>
            <p:ph type="sldNum" sz="quarter" idx="12"/>
          </p:nvPr>
        </p:nvSpPr>
        <p:spPr/>
        <p:txBody>
          <a:bodyPr/>
          <a:lstStyle/>
          <a:p>
            <a:fld id="{3992F468-B685-7540-95EE-0A096664DAD9}" type="slidenum">
              <a:rPr lang="en-US" smtClean="0"/>
              <a:t>‹#›</a:t>
            </a:fld>
            <a:endParaRPr lang="en-US"/>
          </a:p>
        </p:txBody>
      </p:sp>
    </p:spTree>
    <p:extLst>
      <p:ext uri="{BB962C8B-B14F-4D97-AF65-F5344CB8AC3E}">
        <p14:creationId xmlns:p14="http://schemas.microsoft.com/office/powerpoint/2010/main" val="3837597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D247E-2050-6F86-C07C-1F883419A4A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2520C38-DB89-11EF-5427-18DC89846DA2}"/>
              </a:ext>
            </a:extLst>
          </p:cNvPr>
          <p:cNvSpPr>
            <a:spLocks noGrp="1"/>
          </p:cNvSpPr>
          <p:nvPr>
            <p:ph type="dt" sz="half" idx="10"/>
          </p:nvPr>
        </p:nvSpPr>
        <p:spPr/>
        <p:txBody>
          <a:bodyPr/>
          <a:lstStyle/>
          <a:p>
            <a:fld id="{D5A7BFB8-B036-4DBC-B9CC-D61D4118A090}" type="datetimeFigureOut">
              <a:rPr lang="en-GB" smtClean="0"/>
              <a:t>12/03/2024</a:t>
            </a:fld>
            <a:endParaRPr lang="en-GB"/>
          </a:p>
        </p:txBody>
      </p:sp>
      <p:sp>
        <p:nvSpPr>
          <p:cNvPr id="4" name="Footer Placeholder 3">
            <a:extLst>
              <a:ext uri="{FF2B5EF4-FFF2-40B4-BE49-F238E27FC236}">
                <a16:creationId xmlns:a16="http://schemas.microsoft.com/office/drawing/2014/main" id="{39EE2203-8C44-40A1-80A1-0D823D18137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A4198B7-A0E0-4664-6374-8721F03F9D30}"/>
              </a:ext>
            </a:extLst>
          </p:cNvPr>
          <p:cNvSpPr>
            <a:spLocks noGrp="1"/>
          </p:cNvSpPr>
          <p:nvPr>
            <p:ph type="sldNum" sz="quarter" idx="12"/>
          </p:nvPr>
        </p:nvSpPr>
        <p:spPr/>
        <p:txBody>
          <a:bodyPr/>
          <a:lstStyle/>
          <a:p>
            <a:fld id="{5609BD29-57DC-40ED-9A3C-D72EA91D20D5}" type="slidenum">
              <a:rPr lang="en-GB" smtClean="0"/>
              <a:t>‹#›</a:t>
            </a:fld>
            <a:endParaRPr lang="en-GB"/>
          </a:p>
        </p:txBody>
      </p:sp>
    </p:spTree>
    <p:extLst>
      <p:ext uri="{BB962C8B-B14F-4D97-AF65-F5344CB8AC3E}">
        <p14:creationId xmlns:p14="http://schemas.microsoft.com/office/powerpoint/2010/main" val="36219811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04A2C8-FE32-BFD7-E1DB-D416240E7C42}"/>
              </a:ext>
            </a:extLst>
          </p:cNvPr>
          <p:cNvSpPr>
            <a:spLocks noGrp="1"/>
          </p:cNvSpPr>
          <p:nvPr>
            <p:ph type="dt" sz="half" idx="10"/>
          </p:nvPr>
        </p:nvSpPr>
        <p:spPr/>
        <p:txBody>
          <a:bodyPr/>
          <a:lstStyle/>
          <a:p>
            <a:fld id="{D5A7BFB8-B036-4DBC-B9CC-D61D4118A090}" type="datetimeFigureOut">
              <a:rPr lang="en-GB" smtClean="0"/>
              <a:t>12/03/2024</a:t>
            </a:fld>
            <a:endParaRPr lang="en-GB"/>
          </a:p>
        </p:txBody>
      </p:sp>
      <p:sp>
        <p:nvSpPr>
          <p:cNvPr id="3" name="Footer Placeholder 2">
            <a:extLst>
              <a:ext uri="{FF2B5EF4-FFF2-40B4-BE49-F238E27FC236}">
                <a16:creationId xmlns:a16="http://schemas.microsoft.com/office/drawing/2014/main" id="{751EA7AA-14A7-5637-7585-7195E0C2950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4B5096B-05CE-1F92-6FA0-6DE56FFA97A8}"/>
              </a:ext>
            </a:extLst>
          </p:cNvPr>
          <p:cNvSpPr>
            <a:spLocks noGrp="1"/>
          </p:cNvSpPr>
          <p:nvPr>
            <p:ph type="sldNum" sz="quarter" idx="12"/>
          </p:nvPr>
        </p:nvSpPr>
        <p:spPr/>
        <p:txBody>
          <a:bodyPr/>
          <a:lstStyle/>
          <a:p>
            <a:fld id="{5609BD29-57DC-40ED-9A3C-D72EA91D20D5}" type="slidenum">
              <a:rPr lang="en-GB" smtClean="0"/>
              <a:t>‹#›</a:t>
            </a:fld>
            <a:endParaRPr lang="en-GB"/>
          </a:p>
        </p:txBody>
      </p:sp>
    </p:spTree>
    <p:extLst>
      <p:ext uri="{BB962C8B-B14F-4D97-AF65-F5344CB8AC3E}">
        <p14:creationId xmlns:p14="http://schemas.microsoft.com/office/powerpoint/2010/main" val="14781678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DF880-D2D0-169F-E0D2-C2FC9BBB3E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B4AD0B3-55C9-559A-2E91-F43BF9A636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D25B7F4-8951-5C9A-9B71-47C5B53DFE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8A9DE-FBD3-1FF5-7821-1C9B264FC2A5}"/>
              </a:ext>
            </a:extLst>
          </p:cNvPr>
          <p:cNvSpPr>
            <a:spLocks noGrp="1"/>
          </p:cNvSpPr>
          <p:nvPr>
            <p:ph type="dt" sz="half" idx="10"/>
          </p:nvPr>
        </p:nvSpPr>
        <p:spPr/>
        <p:txBody>
          <a:bodyPr/>
          <a:lstStyle/>
          <a:p>
            <a:fld id="{D5A7BFB8-B036-4DBC-B9CC-D61D4118A090}" type="datetimeFigureOut">
              <a:rPr lang="en-GB" smtClean="0"/>
              <a:t>12/03/2024</a:t>
            </a:fld>
            <a:endParaRPr lang="en-GB"/>
          </a:p>
        </p:txBody>
      </p:sp>
      <p:sp>
        <p:nvSpPr>
          <p:cNvPr id="6" name="Footer Placeholder 5">
            <a:extLst>
              <a:ext uri="{FF2B5EF4-FFF2-40B4-BE49-F238E27FC236}">
                <a16:creationId xmlns:a16="http://schemas.microsoft.com/office/drawing/2014/main" id="{9D8BFB7A-7E1A-F3B6-0A94-32BE3FCA1D7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9745867-00D5-8919-FDD5-46DFB6F3FA27}"/>
              </a:ext>
            </a:extLst>
          </p:cNvPr>
          <p:cNvSpPr>
            <a:spLocks noGrp="1"/>
          </p:cNvSpPr>
          <p:nvPr>
            <p:ph type="sldNum" sz="quarter" idx="12"/>
          </p:nvPr>
        </p:nvSpPr>
        <p:spPr/>
        <p:txBody>
          <a:bodyPr/>
          <a:lstStyle/>
          <a:p>
            <a:fld id="{5609BD29-57DC-40ED-9A3C-D72EA91D20D5}" type="slidenum">
              <a:rPr lang="en-GB" smtClean="0"/>
              <a:t>‹#›</a:t>
            </a:fld>
            <a:endParaRPr lang="en-GB"/>
          </a:p>
        </p:txBody>
      </p:sp>
    </p:spTree>
    <p:extLst>
      <p:ext uri="{BB962C8B-B14F-4D97-AF65-F5344CB8AC3E}">
        <p14:creationId xmlns:p14="http://schemas.microsoft.com/office/powerpoint/2010/main" val="16132458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8198A-9E05-41F0-CB64-D7BA8582DC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FF1F4E6-97D3-76F8-563B-E36A87A019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3F09AEF-7D75-F03D-BB1A-68C8AB2060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CADB7F-ADF5-423E-0B63-EBE2DC078DCB}"/>
              </a:ext>
            </a:extLst>
          </p:cNvPr>
          <p:cNvSpPr>
            <a:spLocks noGrp="1"/>
          </p:cNvSpPr>
          <p:nvPr>
            <p:ph type="dt" sz="half" idx="10"/>
          </p:nvPr>
        </p:nvSpPr>
        <p:spPr/>
        <p:txBody>
          <a:bodyPr/>
          <a:lstStyle/>
          <a:p>
            <a:fld id="{D5A7BFB8-B036-4DBC-B9CC-D61D4118A090}" type="datetimeFigureOut">
              <a:rPr lang="en-GB" smtClean="0"/>
              <a:t>12/03/2024</a:t>
            </a:fld>
            <a:endParaRPr lang="en-GB"/>
          </a:p>
        </p:txBody>
      </p:sp>
      <p:sp>
        <p:nvSpPr>
          <p:cNvPr id="6" name="Footer Placeholder 5">
            <a:extLst>
              <a:ext uri="{FF2B5EF4-FFF2-40B4-BE49-F238E27FC236}">
                <a16:creationId xmlns:a16="http://schemas.microsoft.com/office/drawing/2014/main" id="{D3DF483C-1651-3633-623B-7DEE738B66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8C3CAB8-2060-E650-999C-4057DD4FD28B}"/>
              </a:ext>
            </a:extLst>
          </p:cNvPr>
          <p:cNvSpPr>
            <a:spLocks noGrp="1"/>
          </p:cNvSpPr>
          <p:nvPr>
            <p:ph type="sldNum" sz="quarter" idx="12"/>
          </p:nvPr>
        </p:nvSpPr>
        <p:spPr/>
        <p:txBody>
          <a:bodyPr/>
          <a:lstStyle/>
          <a:p>
            <a:fld id="{5609BD29-57DC-40ED-9A3C-D72EA91D20D5}" type="slidenum">
              <a:rPr lang="en-GB" smtClean="0"/>
              <a:t>‹#›</a:t>
            </a:fld>
            <a:endParaRPr lang="en-GB"/>
          </a:p>
        </p:txBody>
      </p:sp>
    </p:spTree>
    <p:extLst>
      <p:ext uri="{BB962C8B-B14F-4D97-AF65-F5344CB8AC3E}">
        <p14:creationId xmlns:p14="http://schemas.microsoft.com/office/powerpoint/2010/main" val="34028759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E24-84E9-8CCB-A2C2-5E2258D02CA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B81E6F8-39DF-B9EA-D5E1-E8E84A5263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AE8D05-2E02-2F86-CEFB-355C959B33AA}"/>
              </a:ext>
            </a:extLst>
          </p:cNvPr>
          <p:cNvSpPr>
            <a:spLocks noGrp="1"/>
          </p:cNvSpPr>
          <p:nvPr>
            <p:ph type="dt" sz="half" idx="10"/>
          </p:nvPr>
        </p:nvSpPr>
        <p:spPr/>
        <p:txBody>
          <a:bodyPr/>
          <a:lstStyle/>
          <a:p>
            <a:fld id="{D5A7BFB8-B036-4DBC-B9CC-D61D4118A090}" type="datetimeFigureOut">
              <a:rPr lang="en-GB" smtClean="0"/>
              <a:t>12/03/2024</a:t>
            </a:fld>
            <a:endParaRPr lang="en-GB"/>
          </a:p>
        </p:txBody>
      </p:sp>
      <p:sp>
        <p:nvSpPr>
          <p:cNvPr id="5" name="Footer Placeholder 4">
            <a:extLst>
              <a:ext uri="{FF2B5EF4-FFF2-40B4-BE49-F238E27FC236}">
                <a16:creationId xmlns:a16="http://schemas.microsoft.com/office/drawing/2014/main" id="{FCA4B078-1CB0-F428-F453-CFD9F89731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0F9551-7D57-FE6C-0073-2B3B5EC96184}"/>
              </a:ext>
            </a:extLst>
          </p:cNvPr>
          <p:cNvSpPr>
            <a:spLocks noGrp="1"/>
          </p:cNvSpPr>
          <p:nvPr>
            <p:ph type="sldNum" sz="quarter" idx="12"/>
          </p:nvPr>
        </p:nvSpPr>
        <p:spPr/>
        <p:txBody>
          <a:bodyPr/>
          <a:lstStyle/>
          <a:p>
            <a:fld id="{5609BD29-57DC-40ED-9A3C-D72EA91D20D5}" type="slidenum">
              <a:rPr lang="en-GB" smtClean="0"/>
              <a:t>‹#›</a:t>
            </a:fld>
            <a:endParaRPr lang="en-GB"/>
          </a:p>
        </p:txBody>
      </p:sp>
    </p:spTree>
    <p:extLst>
      <p:ext uri="{BB962C8B-B14F-4D97-AF65-F5344CB8AC3E}">
        <p14:creationId xmlns:p14="http://schemas.microsoft.com/office/powerpoint/2010/main" val="30053721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FA7415-F0BC-DDD3-B720-B0C6F85BE06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F14BBD2-8933-956B-4B70-6567797611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FD758B-0466-C8B9-729F-3688435B7726}"/>
              </a:ext>
            </a:extLst>
          </p:cNvPr>
          <p:cNvSpPr>
            <a:spLocks noGrp="1"/>
          </p:cNvSpPr>
          <p:nvPr>
            <p:ph type="dt" sz="half" idx="10"/>
          </p:nvPr>
        </p:nvSpPr>
        <p:spPr/>
        <p:txBody>
          <a:bodyPr/>
          <a:lstStyle/>
          <a:p>
            <a:fld id="{D5A7BFB8-B036-4DBC-B9CC-D61D4118A090}" type="datetimeFigureOut">
              <a:rPr lang="en-GB" smtClean="0"/>
              <a:t>12/03/2024</a:t>
            </a:fld>
            <a:endParaRPr lang="en-GB"/>
          </a:p>
        </p:txBody>
      </p:sp>
      <p:sp>
        <p:nvSpPr>
          <p:cNvPr id="5" name="Footer Placeholder 4">
            <a:extLst>
              <a:ext uri="{FF2B5EF4-FFF2-40B4-BE49-F238E27FC236}">
                <a16:creationId xmlns:a16="http://schemas.microsoft.com/office/drawing/2014/main" id="{2D00FAAA-F9E2-DF01-3CAB-1237CF06CD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90CD9C-E4E1-D34A-4B7F-8AA569621B3E}"/>
              </a:ext>
            </a:extLst>
          </p:cNvPr>
          <p:cNvSpPr>
            <a:spLocks noGrp="1"/>
          </p:cNvSpPr>
          <p:nvPr>
            <p:ph type="sldNum" sz="quarter" idx="12"/>
          </p:nvPr>
        </p:nvSpPr>
        <p:spPr/>
        <p:txBody>
          <a:bodyPr/>
          <a:lstStyle/>
          <a:p>
            <a:fld id="{5609BD29-57DC-40ED-9A3C-D72EA91D20D5}" type="slidenum">
              <a:rPr lang="en-GB" smtClean="0"/>
              <a:t>‹#›</a:t>
            </a:fld>
            <a:endParaRPr lang="en-GB"/>
          </a:p>
        </p:txBody>
      </p:sp>
    </p:spTree>
    <p:extLst>
      <p:ext uri="{BB962C8B-B14F-4D97-AF65-F5344CB8AC3E}">
        <p14:creationId xmlns:p14="http://schemas.microsoft.com/office/powerpoint/2010/main" val="37141784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7006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289874"/>
            <a:ext cx="10363200" cy="1419047"/>
          </a:xfrm>
          <a:prstGeom prst="rect">
            <a:avLst/>
          </a:prstGeom>
        </p:spPr>
        <p:txBody>
          <a:bodyPr/>
          <a:lstStyle>
            <a:lvl1pPr>
              <a:defRPr baseline="0">
                <a:solidFill>
                  <a:schemeClr val="tx1">
                    <a:lumMod val="65000"/>
                    <a:lumOff val="35000"/>
                  </a:schemeClr>
                </a:solidFill>
                <a:latin typeface="Museo Slab 300" panose="02000000000000000000" pitchFamily="2" charset="77"/>
              </a:defRPr>
            </a:lvl1pPr>
          </a:lstStyle>
          <a:p>
            <a:r>
              <a:rPr lang="en-US" dirty="0"/>
              <a:t>Click to edit Master title style</a:t>
            </a:r>
          </a:p>
        </p:txBody>
      </p:sp>
      <p:sp>
        <p:nvSpPr>
          <p:cNvPr id="3" name="Subtitle 2"/>
          <p:cNvSpPr>
            <a:spLocks noGrp="1"/>
          </p:cNvSpPr>
          <p:nvPr>
            <p:ph type="subTitle" idx="1"/>
          </p:nvPr>
        </p:nvSpPr>
        <p:spPr>
          <a:xfrm>
            <a:off x="1828800" y="3284762"/>
            <a:ext cx="8875712" cy="2088457"/>
          </a:xfrm>
          <a:prstGeom prst="rect">
            <a:avLst/>
          </a:prstGeom>
        </p:spPr>
        <p:txBody>
          <a:bodyPr/>
          <a:lstStyle>
            <a:lvl1pPr marL="0" indent="0" algn="ctr">
              <a:buNone/>
              <a:defRPr baseline="0">
                <a:solidFill>
                  <a:schemeClr val="tx1">
                    <a:lumMod val="65000"/>
                    <a:lumOff val="35000"/>
                  </a:schemeClr>
                </a:solidFill>
                <a:latin typeface="Museo Slab 300" panose="02000000000000000000" pitchFamily="2" charset="77"/>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1070019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416800" cy="562074"/>
          </a:xfrm>
          <a:prstGeom prst="rect">
            <a:avLst/>
          </a:prstGeom>
        </p:spPr>
        <p:txBody>
          <a:bodyPr/>
          <a:lstStyle>
            <a:lvl1pPr algn="l">
              <a:defRPr sz="3000" baseline="0">
                <a:solidFill>
                  <a:schemeClr val="tx1">
                    <a:lumMod val="65000"/>
                    <a:lumOff val="35000"/>
                  </a:schemeClr>
                </a:solidFill>
                <a:latin typeface="Museo Slab 300" panose="02000000000000000000" pitchFamily="2" charset="77"/>
              </a:defRPr>
            </a:lvl1pPr>
          </a:lstStyle>
          <a:p>
            <a:r>
              <a:rPr lang="en-GB" dirty="0"/>
              <a:t>Click to edit Master title style</a:t>
            </a:r>
            <a:endParaRPr lang="en-US" dirty="0"/>
          </a:p>
        </p:txBody>
      </p:sp>
      <p:sp>
        <p:nvSpPr>
          <p:cNvPr id="3" name="Content Placeholder 2"/>
          <p:cNvSpPr>
            <a:spLocks noGrp="1"/>
          </p:cNvSpPr>
          <p:nvPr>
            <p:ph idx="1"/>
          </p:nvPr>
        </p:nvSpPr>
        <p:spPr>
          <a:xfrm>
            <a:off x="609600" y="1600201"/>
            <a:ext cx="10972800" cy="3845024"/>
          </a:xfrm>
          <a:prstGeom prst="rect">
            <a:avLst/>
          </a:prstGeom>
        </p:spPr>
        <p:txBody>
          <a:bodyPr/>
          <a:lstStyle>
            <a:lvl1pPr>
              <a:buClr>
                <a:schemeClr val="tx1">
                  <a:lumMod val="65000"/>
                  <a:lumOff val="35000"/>
                </a:schemeClr>
              </a:buClr>
              <a:defRPr sz="2500" baseline="0">
                <a:solidFill>
                  <a:schemeClr val="tx1">
                    <a:lumMod val="65000"/>
                    <a:lumOff val="35000"/>
                  </a:schemeClr>
                </a:solidFill>
                <a:latin typeface="Museo Slab 300" panose="02000000000000000000" pitchFamily="2" charset="77"/>
              </a:defRPr>
            </a:lvl1pPr>
            <a:lvl2pPr>
              <a:buClr>
                <a:schemeClr val="tx1">
                  <a:lumMod val="65000"/>
                  <a:lumOff val="35000"/>
                </a:schemeClr>
              </a:buClr>
              <a:defRPr sz="2200" baseline="0">
                <a:solidFill>
                  <a:schemeClr val="tx1">
                    <a:lumMod val="65000"/>
                    <a:lumOff val="35000"/>
                  </a:schemeClr>
                </a:solidFill>
                <a:latin typeface="Museo Slab 300" panose="02000000000000000000" pitchFamily="2" charset="77"/>
              </a:defRPr>
            </a:lvl2pPr>
            <a:lvl3pPr marL="1143000" indent="-228600">
              <a:buClr>
                <a:schemeClr val="tx1">
                  <a:lumMod val="65000"/>
                  <a:lumOff val="35000"/>
                </a:schemeClr>
              </a:buClr>
              <a:buFont typeface="Arial" panose="020B0604020202020204" pitchFamily="34" charset="0"/>
              <a:buChar char="•"/>
              <a:defRPr sz="2000" baseline="0">
                <a:solidFill>
                  <a:schemeClr val="tx1">
                    <a:lumMod val="65000"/>
                    <a:lumOff val="35000"/>
                  </a:schemeClr>
                </a:solidFill>
                <a:latin typeface="Museo Slab 300" panose="02000000000000000000" pitchFamily="2" charset="77"/>
              </a:defRPr>
            </a:lvl3pPr>
            <a:lvl4pPr>
              <a:buClr>
                <a:schemeClr val="tx1">
                  <a:lumMod val="65000"/>
                  <a:lumOff val="35000"/>
                </a:schemeClr>
              </a:buClr>
              <a:defRPr sz="1800" baseline="0">
                <a:solidFill>
                  <a:schemeClr val="tx1">
                    <a:lumMod val="65000"/>
                    <a:lumOff val="35000"/>
                  </a:schemeClr>
                </a:solidFill>
              </a:defRPr>
            </a:lvl4pPr>
            <a:lvl5pPr>
              <a:buClr>
                <a:schemeClr val="tx1">
                  <a:lumMod val="65000"/>
                  <a:lumOff val="35000"/>
                </a:schemeClr>
              </a:buClr>
              <a:defRPr sz="1600" baseline="0">
                <a:solidFill>
                  <a:schemeClr val="tx1">
                    <a:lumMod val="65000"/>
                    <a:lumOff val="3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9680590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9EB2A2D-E151-43E5-AEBF-BFD0222D789F}" type="datetime1">
              <a:rPr lang="en-US" smtClean="0"/>
              <a:pPr/>
              <a:t>3/12/24</a:t>
            </a:fld>
            <a:endParaRPr lang="en-US" dirty="0"/>
          </a:p>
        </p:txBody>
      </p:sp>
      <p:sp>
        <p:nvSpPr>
          <p:cNvPr id="5" name="Footer Placeholder 4"/>
          <p:cNvSpPr>
            <a:spLocks noGrp="1"/>
          </p:cNvSpPr>
          <p:nvPr>
            <p:ph type="ftr" sz="quarter" idx="11"/>
          </p:nvPr>
        </p:nvSpPr>
        <p:spPr/>
        <p:txBody>
          <a:bodyPr/>
          <a:lstStyle/>
          <a:p>
            <a:r>
              <a:rPr lang="en-GB"/>
              <a:t>Presentation Title Goes Here (See Header &amp; Footer To Edit This Text)</a:t>
            </a:r>
            <a:endParaRPr lang="en-US" dirty="0"/>
          </a:p>
        </p:txBody>
      </p:sp>
      <p:sp>
        <p:nvSpPr>
          <p:cNvPr id="6" name="Slide Number Placeholder 5"/>
          <p:cNvSpPr>
            <a:spLocks noGrp="1"/>
          </p:cNvSpPr>
          <p:nvPr>
            <p:ph type="sldNum" sz="quarter" idx="12"/>
          </p:nvPr>
        </p:nvSpPr>
        <p:spPr/>
        <p:txBody>
          <a:bodyPr/>
          <a:lstStyle/>
          <a:p>
            <a:fld id="{1504EF65-1D8D-194C-AFE6-22B6CD989B5A}" type="slidenum">
              <a:rPr lang="en-US" smtClean="0"/>
              <a:pPr/>
              <a:t>‹#›</a:t>
            </a:fld>
            <a:endParaRPr lang="en-US" dirty="0"/>
          </a:p>
        </p:txBody>
      </p:sp>
    </p:spTree>
    <p:extLst>
      <p:ext uri="{BB962C8B-B14F-4D97-AF65-F5344CB8AC3E}">
        <p14:creationId xmlns:p14="http://schemas.microsoft.com/office/powerpoint/2010/main" val="1258713111"/>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F6F59-42FC-E2F0-C1B9-2CFB5968E83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70344A3-0ED2-BD6E-5AB6-FBF80AB6E0C2}"/>
              </a:ext>
            </a:extLst>
          </p:cNvPr>
          <p:cNvSpPr>
            <a:spLocks noGrp="1"/>
          </p:cNvSpPr>
          <p:nvPr>
            <p:ph type="dt" sz="half" idx="10"/>
          </p:nvPr>
        </p:nvSpPr>
        <p:spPr/>
        <p:txBody>
          <a:bodyPr/>
          <a:lstStyle/>
          <a:p>
            <a:fld id="{A759C7FD-23B3-454A-B1C6-97D28C592E4E}" type="datetimeFigureOut">
              <a:rPr lang="en-US" smtClean="0"/>
              <a:t>3/12/24</a:t>
            </a:fld>
            <a:endParaRPr lang="en-US"/>
          </a:p>
        </p:txBody>
      </p:sp>
      <p:sp>
        <p:nvSpPr>
          <p:cNvPr id="4" name="Footer Placeholder 3">
            <a:extLst>
              <a:ext uri="{FF2B5EF4-FFF2-40B4-BE49-F238E27FC236}">
                <a16:creationId xmlns:a16="http://schemas.microsoft.com/office/drawing/2014/main" id="{2B5A8194-1E7D-0872-817B-77FB439B0C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2DB0FD-2009-5A60-F299-B7A944EF4141}"/>
              </a:ext>
            </a:extLst>
          </p:cNvPr>
          <p:cNvSpPr>
            <a:spLocks noGrp="1"/>
          </p:cNvSpPr>
          <p:nvPr>
            <p:ph type="sldNum" sz="quarter" idx="12"/>
          </p:nvPr>
        </p:nvSpPr>
        <p:spPr/>
        <p:txBody>
          <a:bodyPr/>
          <a:lstStyle/>
          <a:p>
            <a:fld id="{3992F468-B685-7540-95EE-0A096664DAD9}" type="slidenum">
              <a:rPr lang="en-US" smtClean="0"/>
              <a:t>‹#›</a:t>
            </a:fld>
            <a:endParaRPr lang="en-US"/>
          </a:p>
        </p:txBody>
      </p:sp>
    </p:spTree>
    <p:extLst>
      <p:ext uri="{BB962C8B-B14F-4D97-AF65-F5344CB8AC3E}">
        <p14:creationId xmlns:p14="http://schemas.microsoft.com/office/powerpoint/2010/main" val="10529497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19F1DC-3649-4305-BDE3-BE7DCF71681C}" type="datetime1">
              <a:rPr lang="en-US" smtClean="0"/>
              <a:pPr/>
              <a:t>3/12/24</a:t>
            </a:fld>
            <a:endParaRPr lang="en-US"/>
          </a:p>
        </p:txBody>
      </p:sp>
      <p:sp>
        <p:nvSpPr>
          <p:cNvPr id="5" name="Footer Placeholder 4"/>
          <p:cNvSpPr>
            <a:spLocks noGrp="1"/>
          </p:cNvSpPr>
          <p:nvPr>
            <p:ph type="ftr" sz="quarter" idx="11"/>
          </p:nvPr>
        </p:nvSpPr>
        <p:spPr/>
        <p:txBody>
          <a:bodyPr/>
          <a:lstStyle/>
          <a:p>
            <a:r>
              <a:rPr lang="en-GB"/>
              <a:t>Presentation Title Goes Here (See Header &amp; Footer To Edit This Text)</a:t>
            </a:r>
            <a:endParaRPr lang="en-US" dirty="0"/>
          </a:p>
        </p:txBody>
      </p:sp>
      <p:sp>
        <p:nvSpPr>
          <p:cNvPr id="6" name="Slide Number Placeholder 5"/>
          <p:cNvSpPr>
            <a:spLocks noGrp="1"/>
          </p:cNvSpPr>
          <p:nvPr>
            <p:ph type="sldNum" sz="quarter" idx="12"/>
          </p:nvPr>
        </p:nvSpPr>
        <p:spPr/>
        <p:txBody>
          <a:bodyPr/>
          <a:lstStyle/>
          <a:p>
            <a:fld id="{1504EF65-1D8D-194C-AFE6-22B6CD989B5A}" type="slidenum">
              <a:rPr lang="en-US" smtClean="0"/>
              <a:pPr/>
              <a:t>‹#›</a:t>
            </a:fld>
            <a:endParaRPr lang="en-US"/>
          </a:p>
        </p:txBody>
      </p:sp>
    </p:spTree>
    <p:extLst>
      <p:ext uri="{BB962C8B-B14F-4D97-AF65-F5344CB8AC3E}">
        <p14:creationId xmlns:p14="http://schemas.microsoft.com/office/powerpoint/2010/main" val="1300963554"/>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EB2A2D-E151-43E5-AEBF-BFD0222D789F}" type="datetime1">
              <a:rPr lang="en-US" smtClean="0"/>
              <a:pPr/>
              <a:t>3/12/24</a:t>
            </a:fld>
            <a:endParaRPr lang="en-US" dirty="0"/>
          </a:p>
        </p:txBody>
      </p:sp>
      <p:sp>
        <p:nvSpPr>
          <p:cNvPr id="5" name="Footer Placeholder 4"/>
          <p:cNvSpPr>
            <a:spLocks noGrp="1"/>
          </p:cNvSpPr>
          <p:nvPr>
            <p:ph type="ftr" sz="quarter" idx="11"/>
          </p:nvPr>
        </p:nvSpPr>
        <p:spPr/>
        <p:txBody>
          <a:bodyPr/>
          <a:lstStyle/>
          <a:p>
            <a:r>
              <a:rPr lang="en-GB"/>
              <a:t>Presentation Title Goes Here (See Header &amp; Footer To Edit This Text)</a:t>
            </a:r>
            <a:endParaRPr lang="en-US" dirty="0"/>
          </a:p>
        </p:txBody>
      </p:sp>
      <p:sp>
        <p:nvSpPr>
          <p:cNvPr id="6" name="Slide Number Placeholder 5"/>
          <p:cNvSpPr>
            <a:spLocks noGrp="1"/>
          </p:cNvSpPr>
          <p:nvPr>
            <p:ph type="sldNum" sz="quarter" idx="12"/>
          </p:nvPr>
        </p:nvSpPr>
        <p:spPr/>
        <p:txBody>
          <a:bodyPr/>
          <a:lstStyle/>
          <a:p>
            <a:fld id="{1504EF65-1D8D-194C-AFE6-22B6CD989B5A}" type="slidenum">
              <a:rPr lang="en-US" smtClean="0"/>
              <a:pPr/>
              <a:t>‹#›</a:t>
            </a:fld>
            <a:endParaRPr lang="en-US" dirty="0"/>
          </a:p>
        </p:txBody>
      </p:sp>
    </p:spTree>
    <p:extLst>
      <p:ext uri="{BB962C8B-B14F-4D97-AF65-F5344CB8AC3E}">
        <p14:creationId xmlns:p14="http://schemas.microsoft.com/office/powerpoint/2010/main" val="1560245569"/>
      </p:ext>
    </p:extLst>
  </p:cSld>
  <p:clrMapOvr>
    <a:masterClrMapping/>
  </p:clrMapOvr>
  <p:hf hd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D892DB-FB07-43BF-83D2-E06C2E19161F}" type="datetime1">
              <a:rPr lang="en-US" smtClean="0"/>
              <a:pPr/>
              <a:t>3/12/24</a:t>
            </a:fld>
            <a:endParaRPr lang="en-US"/>
          </a:p>
        </p:txBody>
      </p:sp>
      <p:sp>
        <p:nvSpPr>
          <p:cNvPr id="6" name="Footer Placeholder 5"/>
          <p:cNvSpPr>
            <a:spLocks noGrp="1"/>
          </p:cNvSpPr>
          <p:nvPr>
            <p:ph type="ftr" sz="quarter" idx="11"/>
          </p:nvPr>
        </p:nvSpPr>
        <p:spPr/>
        <p:txBody>
          <a:bodyPr/>
          <a:lstStyle/>
          <a:p>
            <a:r>
              <a:rPr lang="en-GB"/>
              <a:t>Presentation Title Goes Here (See Header &amp; Footer To Edit This Text)</a:t>
            </a:r>
            <a:endParaRPr lang="en-US" dirty="0"/>
          </a:p>
        </p:txBody>
      </p:sp>
      <p:sp>
        <p:nvSpPr>
          <p:cNvPr id="7" name="Slide Number Placeholder 6"/>
          <p:cNvSpPr>
            <a:spLocks noGrp="1"/>
          </p:cNvSpPr>
          <p:nvPr>
            <p:ph type="sldNum" sz="quarter" idx="12"/>
          </p:nvPr>
        </p:nvSpPr>
        <p:spPr/>
        <p:txBody>
          <a:bodyPr/>
          <a:lstStyle/>
          <a:p>
            <a:fld id="{1504EF65-1D8D-194C-AFE6-22B6CD989B5A}" type="slidenum">
              <a:rPr lang="en-US" smtClean="0"/>
              <a:pPr/>
              <a:t>‹#›</a:t>
            </a:fld>
            <a:endParaRPr lang="en-US"/>
          </a:p>
        </p:txBody>
      </p:sp>
    </p:spTree>
    <p:extLst>
      <p:ext uri="{BB962C8B-B14F-4D97-AF65-F5344CB8AC3E}">
        <p14:creationId xmlns:p14="http://schemas.microsoft.com/office/powerpoint/2010/main" val="2771014588"/>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9EB2A2D-E151-43E5-AEBF-BFD0222D789F}" type="datetime1">
              <a:rPr lang="en-US" smtClean="0"/>
              <a:pPr/>
              <a:t>3/12/24</a:t>
            </a:fld>
            <a:endParaRPr lang="en-US" dirty="0"/>
          </a:p>
        </p:txBody>
      </p:sp>
      <p:sp>
        <p:nvSpPr>
          <p:cNvPr id="8" name="Footer Placeholder 7"/>
          <p:cNvSpPr>
            <a:spLocks noGrp="1"/>
          </p:cNvSpPr>
          <p:nvPr>
            <p:ph type="ftr" sz="quarter" idx="11"/>
          </p:nvPr>
        </p:nvSpPr>
        <p:spPr/>
        <p:txBody>
          <a:bodyPr/>
          <a:lstStyle/>
          <a:p>
            <a:r>
              <a:rPr lang="en-GB"/>
              <a:t>Presentation Title Goes Here (See Header &amp; Footer To Edit This Text)</a:t>
            </a:r>
            <a:endParaRPr lang="en-US" dirty="0"/>
          </a:p>
        </p:txBody>
      </p:sp>
      <p:sp>
        <p:nvSpPr>
          <p:cNvPr id="9" name="Slide Number Placeholder 8"/>
          <p:cNvSpPr>
            <a:spLocks noGrp="1"/>
          </p:cNvSpPr>
          <p:nvPr>
            <p:ph type="sldNum" sz="quarter" idx="12"/>
          </p:nvPr>
        </p:nvSpPr>
        <p:spPr/>
        <p:txBody>
          <a:bodyPr/>
          <a:lstStyle/>
          <a:p>
            <a:fld id="{1504EF65-1D8D-194C-AFE6-22B6CD989B5A}" type="slidenum">
              <a:rPr lang="en-US" smtClean="0"/>
              <a:pPr/>
              <a:t>‹#›</a:t>
            </a:fld>
            <a:endParaRPr lang="en-US" dirty="0"/>
          </a:p>
        </p:txBody>
      </p:sp>
    </p:spTree>
    <p:extLst>
      <p:ext uri="{BB962C8B-B14F-4D97-AF65-F5344CB8AC3E}">
        <p14:creationId xmlns:p14="http://schemas.microsoft.com/office/powerpoint/2010/main" val="4290987707"/>
      </p:ext>
    </p:extLst>
  </p:cSld>
  <p:clrMapOvr>
    <a:masterClrMapping/>
  </p:clrMapOvr>
  <p:hf hd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3A5E85-88BA-4D4B-AF59-7BBB1C0A7F46}" type="datetime1">
              <a:rPr lang="en-US" smtClean="0"/>
              <a:pPr/>
              <a:t>3/12/24</a:t>
            </a:fld>
            <a:endParaRPr lang="en-US"/>
          </a:p>
        </p:txBody>
      </p:sp>
      <p:sp>
        <p:nvSpPr>
          <p:cNvPr id="4" name="Footer Placeholder 3"/>
          <p:cNvSpPr>
            <a:spLocks noGrp="1"/>
          </p:cNvSpPr>
          <p:nvPr>
            <p:ph type="ftr" sz="quarter" idx="11"/>
          </p:nvPr>
        </p:nvSpPr>
        <p:spPr/>
        <p:txBody>
          <a:bodyPr/>
          <a:lstStyle/>
          <a:p>
            <a:r>
              <a:rPr lang="en-GB"/>
              <a:t>Presentation Title Goes Here (See Header &amp; Footer To Edit This Text)</a:t>
            </a:r>
            <a:endParaRPr lang="en-US"/>
          </a:p>
        </p:txBody>
      </p:sp>
      <p:sp>
        <p:nvSpPr>
          <p:cNvPr id="5" name="Slide Number Placeholder 4"/>
          <p:cNvSpPr>
            <a:spLocks noGrp="1"/>
          </p:cNvSpPr>
          <p:nvPr>
            <p:ph type="sldNum" sz="quarter" idx="12"/>
          </p:nvPr>
        </p:nvSpPr>
        <p:spPr/>
        <p:txBody>
          <a:bodyPr/>
          <a:lstStyle/>
          <a:p>
            <a:fld id="{1504EF65-1D8D-194C-AFE6-22B6CD989B5A}" type="slidenum">
              <a:rPr lang="en-US" smtClean="0"/>
              <a:pPr/>
              <a:t>‹#›</a:t>
            </a:fld>
            <a:endParaRPr lang="en-US"/>
          </a:p>
        </p:txBody>
      </p:sp>
    </p:spTree>
    <p:extLst>
      <p:ext uri="{BB962C8B-B14F-4D97-AF65-F5344CB8AC3E}">
        <p14:creationId xmlns:p14="http://schemas.microsoft.com/office/powerpoint/2010/main" val="2024086515"/>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4D1B11-C6A6-4B63-A379-86CF9E886CBD}" type="datetime1">
              <a:rPr lang="en-US" smtClean="0"/>
              <a:pPr/>
              <a:t>3/12/24</a:t>
            </a:fld>
            <a:endParaRPr lang="en-US"/>
          </a:p>
        </p:txBody>
      </p:sp>
      <p:sp>
        <p:nvSpPr>
          <p:cNvPr id="3" name="Footer Placeholder 2"/>
          <p:cNvSpPr>
            <a:spLocks noGrp="1"/>
          </p:cNvSpPr>
          <p:nvPr>
            <p:ph type="ftr" sz="quarter" idx="11"/>
          </p:nvPr>
        </p:nvSpPr>
        <p:spPr/>
        <p:txBody>
          <a:bodyPr/>
          <a:lstStyle/>
          <a:p>
            <a:r>
              <a:rPr lang="en-GB"/>
              <a:t>Presentation Title Goes Here (See Header &amp; Footer To Edit This Text)</a:t>
            </a:r>
            <a:endParaRPr lang="en-US"/>
          </a:p>
        </p:txBody>
      </p:sp>
      <p:sp>
        <p:nvSpPr>
          <p:cNvPr id="4" name="Slide Number Placeholder 3"/>
          <p:cNvSpPr>
            <a:spLocks noGrp="1"/>
          </p:cNvSpPr>
          <p:nvPr>
            <p:ph type="sldNum" sz="quarter" idx="12"/>
          </p:nvPr>
        </p:nvSpPr>
        <p:spPr/>
        <p:txBody>
          <a:bodyPr/>
          <a:lstStyle/>
          <a:p>
            <a:fld id="{1504EF65-1D8D-194C-AFE6-22B6CD989B5A}" type="slidenum">
              <a:rPr lang="en-US" smtClean="0"/>
              <a:pPr/>
              <a:t>‹#›</a:t>
            </a:fld>
            <a:endParaRPr lang="en-US"/>
          </a:p>
        </p:txBody>
      </p:sp>
    </p:spTree>
    <p:extLst>
      <p:ext uri="{BB962C8B-B14F-4D97-AF65-F5344CB8AC3E}">
        <p14:creationId xmlns:p14="http://schemas.microsoft.com/office/powerpoint/2010/main" val="258112351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EB2A2D-E151-43E5-AEBF-BFD0222D789F}" type="datetime1">
              <a:rPr lang="en-US" smtClean="0"/>
              <a:pPr/>
              <a:t>3/12/24</a:t>
            </a:fld>
            <a:endParaRPr lang="en-US" dirty="0"/>
          </a:p>
        </p:txBody>
      </p:sp>
      <p:sp>
        <p:nvSpPr>
          <p:cNvPr id="6" name="Footer Placeholder 5"/>
          <p:cNvSpPr>
            <a:spLocks noGrp="1"/>
          </p:cNvSpPr>
          <p:nvPr>
            <p:ph type="ftr" sz="quarter" idx="11"/>
          </p:nvPr>
        </p:nvSpPr>
        <p:spPr/>
        <p:txBody>
          <a:bodyPr/>
          <a:lstStyle/>
          <a:p>
            <a:r>
              <a:rPr lang="en-GB"/>
              <a:t>Presentation Title Goes Here (See Header &amp; Footer To Edit This Text)</a:t>
            </a:r>
            <a:endParaRPr lang="en-US" dirty="0"/>
          </a:p>
        </p:txBody>
      </p:sp>
      <p:sp>
        <p:nvSpPr>
          <p:cNvPr id="7" name="Slide Number Placeholder 6"/>
          <p:cNvSpPr>
            <a:spLocks noGrp="1"/>
          </p:cNvSpPr>
          <p:nvPr>
            <p:ph type="sldNum" sz="quarter" idx="12"/>
          </p:nvPr>
        </p:nvSpPr>
        <p:spPr/>
        <p:txBody>
          <a:bodyPr/>
          <a:lstStyle/>
          <a:p>
            <a:fld id="{1504EF65-1D8D-194C-AFE6-22B6CD989B5A}" type="slidenum">
              <a:rPr lang="en-US" smtClean="0"/>
              <a:pPr/>
              <a:t>‹#›</a:t>
            </a:fld>
            <a:endParaRPr lang="en-US" dirty="0"/>
          </a:p>
        </p:txBody>
      </p:sp>
    </p:spTree>
    <p:extLst>
      <p:ext uri="{BB962C8B-B14F-4D97-AF65-F5344CB8AC3E}">
        <p14:creationId xmlns:p14="http://schemas.microsoft.com/office/powerpoint/2010/main" val="3486830166"/>
      </p:ext>
    </p:extLst>
  </p:cSld>
  <p:clrMapOvr>
    <a:masterClrMapping/>
  </p:clrMapOvr>
  <p:hf hd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EB2A2D-E151-43E5-AEBF-BFD0222D789F}" type="datetime1">
              <a:rPr lang="en-US" smtClean="0"/>
              <a:pPr/>
              <a:t>3/12/24</a:t>
            </a:fld>
            <a:endParaRPr lang="en-US" dirty="0"/>
          </a:p>
        </p:txBody>
      </p:sp>
      <p:sp>
        <p:nvSpPr>
          <p:cNvPr id="6" name="Footer Placeholder 5"/>
          <p:cNvSpPr>
            <a:spLocks noGrp="1"/>
          </p:cNvSpPr>
          <p:nvPr>
            <p:ph type="ftr" sz="quarter" idx="11"/>
          </p:nvPr>
        </p:nvSpPr>
        <p:spPr/>
        <p:txBody>
          <a:bodyPr/>
          <a:lstStyle/>
          <a:p>
            <a:r>
              <a:rPr lang="en-GB"/>
              <a:t>Presentation Title Goes Here (See Header &amp; Footer To Edit This Text)</a:t>
            </a:r>
            <a:endParaRPr lang="en-US" dirty="0"/>
          </a:p>
        </p:txBody>
      </p:sp>
      <p:sp>
        <p:nvSpPr>
          <p:cNvPr id="7" name="Slide Number Placeholder 6"/>
          <p:cNvSpPr>
            <a:spLocks noGrp="1"/>
          </p:cNvSpPr>
          <p:nvPr>
            <p:ph type="sldNum" sz="quarter" idx="12"/>
          </p:nvPr>
        </p:nvSpPr>
        <p:spPr/>
        <p:txBody>
          <a:bodyPr/>
          <a:lstStyle/>
          <a:p>
            <a:fld id="{1504EF65-1D8D-194C-AFE6-22B6CD989B5A}" type="slidenum">
              <a:rPr lang="en-US" smtClean="0"/>
              <a:pPr/>
              <a:t>‹#›</a:t>
            </a:fld>
            <a:endParaRPr lang="en-US" dirty="0"/>
          </a:p>
        </p:txBody>
      </p:sp>
    </p:spTree>
    <p:extLst>
      <p:ext uri="{BB962C8B-B14F-4D97-AF65-F5344CB8AC3E}">
        <p14:creationId xmlns:p14="http://schemas.microsoft.com/office/powerpoint/2010/main" val="2088648777"/>
      </p:ext>
    </p:extLst>
  </p:cSld>
  <p:clrMapOvr>
    <a:masterClrMapping/>
  </p:clrMapOvr>
  <p:hf hd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EB2A2D-E151-43E5-AEBF-BFD0222D789F}" type="datetime1">
              <a:rPr lang="en-US" smtClean="0"/>
              <a:pPr/>
              <a:t>3/12/24</a:t>
            </a:fld>
            <a:endParaRPr lang="en-US" dirty="0"/>
          </a:p>
        </p:txBody>
      </p:sp>
      <p:sp>
        <p:nvSpPr>
          <p:cNvPr id="5" name="Footer Placeholder 4"/>
          <p:cNvSpPr>
            <a:spLocks noGrp="1"/>
          </p:cNvSpPr>
          <p:nvPr>
            <p:ph type="ftr" sz="quarter" idx="11"/>
          </p:nvPr>
        </p:nvSpPr>
        <p:spPr/>
        <p:txBody>
          <a:bodyPr/>
          <a:lstStyle/>
          <a:p>
            <a:r>
              <a:rPr lang="en-GB"/>
              <a:t>Presentation Title Goes Here (See Header &amp; Footer To Edit This Text)</a:t>
            </a:r>
            <a:endParaRPr lang="en-US" dirty="0"/>
          </a:p>
        </p:txBody>
      </p:sp>
      <p:sp>
        <p:nvSpPr>
          <p:cNvPr id="6" name="Slide Number Placeholder 5"/>
          <p:cNvSpPr>
            <a:spLocks noGrp="1"/>
          </p:cNvSpPr>
          <p:nvPr>
            <p:ph type="sldNum" sz="quarter" idx="12"/>
          </p:nvPr>
        </p:nvSpPr>
        <p:spPr/>
        <p:txBody>
          <a:bodyPr/>
          <a:lstStyle/>
          <a:p>
            <a:fld id="{1504EF65-1D8D-194C-AFE6-22B6CD989B5A}" type="slidenum">
              <a:rPr lang="en-US" smtClean="0"/>
              <a:pPr/>
              <a:t>‹#›</a:t>
            </a:fld>
            <a:endParaRPr lang="en-US" dirty="0"/>
          </a:p>
        </p:txBody>
      </p:sp>
    </p:spTree>
    <p:extLst>
      <p:ext uri="{BB962C8B-B14F-4D97-AF65-F5344CB8AC3E}">
        <p14:creationId xmlns:p14="http://schemas.microsoft.com/office/powerpoint/2010/main" val="4133286858"/>
      </p:ext>
    </p:extLst>
  </p:cSld>
  <p:clrMapOvr>
    <a:masterClrMapping/>
  </p:clrMapOvr>
  <p:hf hd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EB2A2D-E151-43E5-AEBF-BFD0222D789F}" type="datetime1">
              <a:rPr lang="en-US" smtClean="0"/>
              <a:pPr/>
              <a:t>3/12/24</a:t>
            </a:fld>
            <a:endParaRPr lang="en-US" dirty="0"/>
          </a:p>
        </p:txBody>
      </p:sp>
      <p:sp>
        <p:nvSpPr>
          <p:cNvPr id="5" name="Footer Placeholder 4"/>
          <p:cNvSpPr>
            <a:spLocks noGrp="1"/>
          </p:cNvSpPr>
          <p:nvPr>
            <p:ph type="ftr" sz="quarter" idx="11"/>
          </p:nvPr>
        </p:nvSpPr>
        <p:spPr/>
        <p:txBody>
          <a:bodyPr/>
          <a:lstStyle/>
          <a:p>
            <a:r>
              <a:rPr lang="en-GB"/>
              <a:t>Presentation Title Goes Here (See Header &amp; Footer To Edit This Text)</a:t>
            </a:r>
            <a:endParaRPr lang="en-US" dirty="0"/>
          </a:p>
        </p:txBody>
      </p:sp>
      <p:sp>
        <p:nvSpPr>
          <p:cNvPr id="6" name="Slide Number Placeholder 5"/>
          <p:cNvSpPr>
            <a:spLocks noGrp="1"/>
          </p:cNvSpPr>
          <p:nvPr>
            <p:ph type="sldNum" sz="quarter" idx="12"/>
          </p:nvPr>
        </p:nvSpPr>
        <p:spPr/>
        <p:txBody>
          <a:bodyPr/>
          <a:lstStyle/>
          <a:p>
            <a:fld id="{1504EF65-1D8D-194C-AFE6-22B6CD989B5A}" type="slidenum">
              <a:rPr lang="en-US" smtClean="0"/>
              <a:pPr/>
              <a:t>‹#›</a:t>
            </a:fld>
            <a:endParaRPr lang="en-US" dirty="0"/>
          </a:p>
        </p:txBody>
      </p:sp>
    </p:spTree>
    <p:extLst>
      <p:ext uri="{BB962C8B-B14F-4D97-AF65-F5344CB8AC3E}">
        <p14:creationId xmlns:p14="http://schemas.microsoft.com/office/powerpoint/2010/main" val="152263079"/>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4EEE39-D621-C137-76E2-12D5A6512D1C}"/>
              </a:ext>
            </a:extLst>
          </p:cNvPr>
          <p:cNvSpPr>
            <a:spLocks noGrp="1"/>
          </p:cNvSpPr>
          <p:nvPr>
            <p:ph type="dt" sz="half" idx="10"/>
          </p:nvPr>
        </p:nvSpPr>
        <p:spPr/>
        <p:txBody>
          <a:bodyPr/>
          <a:lstStyle/>
          <a:p>
            <a:fld id="{A759C7FD-23B3-454A-B1C6-97D28C592E4E}" type="datetimeFigureOut">
              <a:rPr lang="en-US" smtClean="0"/>
              <a:t>3/12/24</a:t>
            </a:fld>
            <a:endParaRPr lang="en-US"/>
          </a:p>
        </p:txBody>
      </p:sp>
      <p:sp>
        <p:nvSpPr>
          <p:cNvPr id="3" name="Footer Placeholder 2">
            <a:extLst>
              <a:ext uri="{FF2B5EF4-FFF2-40B4-BE49-F238E27FC236}">
                <a16:creationId xmlns:a16="http://schemas.microsoft.com/office/drawing/2014/main" id="{290C6864-C06F-50E7-9104-143683DB40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A6D778-491E-A70E-3F9C-C75B9D48AFA1}"/>
              </a:ext>
            </a:extLst>
          </p:cNvPr>
          <p:cNvSpPr>
            <a:spLocks noGrp="1"/>
          </p:cNvSpPr>
          <p:nvPr>
            <p:ph type="sldNum" sz="quarter" idx="12"/>
          </p:nvPr>
        </p:nvSpPr>
        <p:spPr/>
        <p:txBody>
          <a:bodyPr/>
          <a:lstStyle/>
          <a:p>
            <a:fld id="{3992F468-B685-7540-95EE-0A096664DAD9}" type="slidenum">
              <a:rPr lang="en-US" smtClean="0"/>
              <a:t>‹#›</a:t>
            </a:fld>
            <a:endParaRPr lang="en-US"/>
          </a:p>
        </p:txBody>
      </p:sp>
    </p:spTree>
    <p:extLst>
      <p:ext uri="{BB962C8B-B14F-4D97-AF65-F5344CB8AC3E}">
        <p14:creationId xmlns:p14="http://schemas.microsoft.com/office/powerpoint/2010/main" val="8612884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Opening Logo Slide">
    <p:bg>
      <p:bgPr>
        <a:solidFill>
          <a:srgbClr val="1C2F5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294390"/>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524" y="1628801"/>
            <a:ext cx="10972800" cy="4525963"/>
          </a:xfrm>
        </p:spPr>
        <p:txBody>
          <a:bodyPr/>
          <a:lstStyle>
            <a:lvl1pPr>
              <a:defRPr>
                <a:solidFill>
                  <a:srgbClr val="1C2F52"/>
                </a:solidFill>
                <a:latin typeface="Montserrat" panose="02000505000000020004" pitchFamily="2" charset="77"/>
              </a:defRPr>
            </a:lvl1pPr>
            <a:lvl2pPr>
              <a:defRPr>
                <a:solidFill>
                  <a:schemeClr val="bg1">
                    <a:lumMod val="50000"/>
                  </a:schemeClr>
                </a:solidFill>
                <a:latin typeface="Montserrat" panose="02000505000000020004" pitchFamily="2" charset="77"/>
              </a:defRPr>
            </a:lvl2pPr>
            <a:lvl3pPr>
              <a:defRPr>
                <a:solidFill>
                  <a:schemeClr val="bg1">
                    <a:lumMod val="50000"/>
                  </a:schemeClr>
                </a:solidFill>
                <a:latin typeface="Montserrat" panose="02000505000000020004" pitchFamily="2" charset="77"/>
              </a:defRPr>
            </a:lvl3pPr>
            <a:lvl4pPr>
              <a:defRPr>
                <a:solidFill>
                  <a:schemeClr val="bg1">
                    <a:lumMod val="50000"/>
                  </a:schemeClr>
                </a:solidFill>
                <a:latin typeface="Montserrat" panose="02000505000000020004" pitchFamily="2" charset="77"/>
              </a:defRPr>
            </a:lvl4pPr>
            <a:lvl5pPr>
              <a:defRPr>
                <a:solidFill>
                  <a:schemeClr val="bg1">
                    <a:lumMod val="50000"/>
                  </a:schemeClr>
                </a:solidFill>
                <a:latin typeface="Montserrat" panose="02000505000000020004"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sz="635">
                <a:latin typeface="Montserrat" panose="02000505000000020004" pitchFamily="2" charset="77"/>
              </a:defRPr>
            </a:lvl1pPr>
          </a:lstStyle>
          <a:p>
            <a:fld id="{DC19F1DC-3649-4305-BDE3-BE7DCF71681C}" type="datetime1">
              <a:rPr lang="en-US" smtClean="0"/>
              <a:pPr/>
              <a:t>3/12/24</a:t>
            </a:fld>
            <a:endParaRPr lang="en-US"/>
          </a:p>
        </p:txBody>
      </p:sp>
      <p:sp>
        <p:nvSpPr>
          <p:cNvPr id="5" name="Footer Placeholder 4"/>
          <p:cNvSpPr>
            <a:spLocks noGrp="1"/>
          </p:cNvSpPr>
          <p:nvPr>
            <p:ph type="ftr" sz="quarter" idx="11"/>
          </p:nvPr>
        </p:nvSpPr>
        <p:spPr/>
        <p:txBody>
          <a:bodyPr/>
          <a:lstStyle>
            <a:lvl1pPr>
              <a:defRPr sz="635">
                <a:latin typeface="Montserrat" panose="02000505000000020004" pitchFamily="2" charset="77"/>
              </a:defRPr>
            </a:lvl1pPr>
          </a:lstStyle>
          <a:p>
            <a:r>
              <a:rPr lang="en-GB"/>
              <a:t>Presentation Title Goes Here (See Header &amp; Footer To Edit This Text)</a:t>
            </a:r>
            <a:endParaRPr lang="en-US" dirty="0"/>
          </a:p>
        </p:txBody>
      </p:sp>
      <p:sp>
        <p:nvSpPr>
          <p:cNvPr id="6" name="Slide Number Placeholder 5"/>
          <p:cNvSpPr>
            <a:spLocks noGrp="1"/>
          </p:cNvSpPr>
          <p:nvPr>
            <p:ph type="sldNum" sz="quarter" idx="12"/>
          </p:nvPr>
        </p:nvSpPr>
        <p:spPr/>
        <p:txBody>
          <a:bodyPr/>
          <a:lstStyle>
            <a:lvl1pPr>
              <a:defRPr sz="635">
                <a:latin typeface="Montserrat" panose="02000505000000020004" pitchFamily="2" charset="77"/>
              </a:defRPr>
            </a:lvl1pPr>
          </a:lstStyle>
          <a:p>
            <a:fld id="{1504EF65-1D8D-194C-AFE6-22B6CD989B5A}" type="slidenum">
              <a:rPr lang="en-US" smtClean="0"/>
              <a:pPr/>
              <a:t>‹#›</a:t>
            </a:fld>
            <a:endParaRPr lang="en-US"/>
          </a:p>
        </p:txBody>
      </p:sp>
      <p:sp>
        <p:nvSpPr>
          <p:cNvPr id="7" name="Title 1"/>
          <p:cNvSpPr>
            <a:spLocks noGrp="1"/>
          </p:cNvSpPr>
          <p:nvPr>
            <p:ph type="title"/>
          </p:nvPr>
        </p:nvSpPr>
        <p:spPr>
          <a:xfrm>
            <a:off x="594524" y="358755"/>
            <a:ext cx="10972800" cy="1143000"/>
          </a:xfrm>
          <a:prstGeom prst="rect">
            <a:avLst/>
          </a:prstGeom>
        </p:spPr>
        <p:txBody>
          <a:bodyPr>
            <a:normAutofit/>
          </a:bodyPr>
          <a:lstStyle>
            <a:lvl1pPr>
              <a:defRPr sz="2903" b="1" i="0">
                <a:solidFill>
                  <a:srgbClr val="1C2F52"/>
                </a:solidFill>
                <a:latin typeface="Cormorant" pitchFamily="2" charset="77"/>
              </a:defRPr>
            </a:lvl1pPr>
          </a:lstStyle>
          <a:p>
            <a:r>
              <a:rPr lang="en-US" dirty="0"/>
              <a:t>Click to edit Master title style</a:t>
            </a:r>
          </a:p>
        </p:txBody>
      </p:sp>
    </p:spTree>
    <p:extLst>
      <p:ext uri="{BB962C8B-B14F-4D97-AF65-F5344CB8AC3E}">
        <p14:creationId xmlns:p14="http://schemas.microsoft.com/office/powerpoint/2010/main" val="159644223"/>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our Text Gri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9EB2A2D-E151-43E5-AEBF-BFD0222D789F}" type="datetime1">
              <a:rPr lang="en-US" smtClean="0"/>
              <a:pPr/>
              <a:t>3/12/24</a:t>
            </a:fld>
            <a:endParaRPr lang="en-US" dirty="0"/>
          </a:p>
        </p:txBody>
      </p:sp>
      <p:sp>
        <p:nvSpPr>
          <p:cNvPr id="4" name="Footer Placeholder 3"/>
          <p:cNvSpPr>
            <a:spLocks noGrp="1"/>
          </p:cNvSpPr>
          <p:nvPr>
            <p:ph type="ftr" sz="quarter" idx="11"/>
          </p:nvPr>
        </p:nvSpPr>
        <p:spPr/>
        <p:txBody>
          <a:bodyPr/>
          <a:lstStyle/>
          <a:p>
            <a:r>
              <a:rPr lang="en-GB"/>
              <a:t>Presentation Title Goes Here (See Header &amp; Footer To Edit This Text)</a:t>
            </a:r>
            <a:endParaRPr lang="en-US" dirty="0"/>
          </a:p>
        </p:txBody>
      </p:sp>
      <p:sp>
        <p:nvSpPr>
          <p:cNvPr id="5" name="Slide Number Placeholder 4"/>
          <p:cNvSpPr>
            <a:spLocks noGrp="1"/>
          </p:cNvSpPr>
          <p:nvPr>
            <p:ph type="sldNum" sz="quarter" idx="12"/>
          </p:nvPr>
        </p:nvSpPr>
        <p:spPr/>
        <p:txBody>
          <a:bodyPr/>
          <a:lstStyle/>
          <a:p>
            <a:fld id="{1504EF65-1D8D-194C-AFE6-22B6CD989B5A}" type="slidenum">
              <a:rPr lang="en-US" smtClean="0"/>
              <a:pPr/>
              <a:t>‹#›</a:t>
            </a:fld>
            <a:endParaRPr lang="en-US" dirty="0"/>
          </a:p>
        </p:txBody>
      </p:sp>
      <p:sp>
        <p:nvSpPr>
          <p:cNvPr id="12" name="Content Placeholder 2"/>
          <p:cNvSpPr>
            <a:spLocks noGrp="1"/>
          </p:cNvSpPr>
          <p:nvPr>
            <p:ph idx="1"/>
          </p:nvPr>
        </p:nvSpPr>
        <p:spPr>
          <a:xfrm>
            <a:off x="583343" y="1628804"/>
            <a:ext cx="5008960" cy="18722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3"/>
          </p:nvPr>
        </p:nvSpPr>
        <p:spPr>
          <a:xfrm>
            <a:off x="594525" y="3861051"/>
            <a:ext cx="5008960" cy="18722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4"/>
          </p:nvPr>
        </p:nvSpPr>
        <p:spPr>
          <a:xfrm>
            <a:off x="6547188" y="1628804"/>
            <a:ext cx="5008960" cy="18722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15"/>
          </p:nvPr>
        </p:nvSpPr>
        <p:spPr>
          <a:xfrm>
            <a:off x="6558365" y="3861051"/>
            <a:ext cx="5008960" cy="18722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594524" y="345733"/>
            <a:ext cx="10972800" cy="1143000"/>
          </a:xfrm>
          <a:prstGeom prst="rect">
            <a:avLst/>
          </a:prstGeom>
        </p:spPr>
        <p:txBody>
          <a:bodyPr>
            <a:normAutofit/>
          </a:bodyPr>
          <a:lstStyle>
            <a:lvl1pPr>
              <a:defRPr sz="2903"/>
            </a:lvl1pPr>
          </a:lstStyle>
          <a:p>
            <a:r>
              <a:rPr lang="en-US" dirty="0"/>
              <a:t>Click to edit Master title style</a:t>
            </a:r>
          </a:p>
        </p:txBody>
      </p:sp>
    </p:spTree>
    <p:extLst>
      <p:ext uri="{BB962C8B-B14F-4D97-AF65-F5344CB8AC3E}">
        <p14:creationId xmlns:p14="http://schemas.microsoft.com/office/powerpoint/2010/main" val="1076080213"/>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ix Text Gri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9EB2A2D-E151-43E5-AEBF-BFD0222D789F}" type="datetime1">
              <a:rPr lang="en-US" smtClean="0"/>
              <a:pPr/>
              <a:t>3/12/24</a:t>
            </a:fld>
            <a:endParaRPr lang="en-US" dirty="0"/>
          </a:p>
        </p:txBody>
      </p:sp>
      <p:sp>
        <p:nvSpPr>
          <p:cNvPr id="4" name="Footer Placeholder 3"/>
          <p:cNvSpPr>
            <a:spLocks noGrp="1"/>
          </p:cNvSpPr>
          <p:nvPr>
            <p:ph type="ftr" sz="quarter" idx="11"/>
          </p:nvPr>
        </p:nvSpPr>
        <p:spPr/>
        <p:txBody>
          <a:bodyPr/>
          <a:lstStyle/>
          <a:p>
            <a:r>
              <a:rPr lang="en-GB"/>
              <a:t>Presentation Title Goes Here (See Header &amp; Footer To Edit This Text)</a:t>
            </a:r>
            <a:endParaRPr lang="en-US" dirty="0"/>
          </a:p>
        </p:txBody>
      </p:sp>
      <p:sp>
        <p:nvSpPr>
          <p:cNvPr id="5" name="Slide Number Placeholder 4"/>
          <p:cNvSpPr>
            <a:spLocks noGrp="1"/>
          </p:cNvSpPr>
          <p:nvPr>
            <p:ph type="sldNum" sz="quarter" idx="12"/>
          </p:nvPr>
        </p:nvSpPr>
        <p:spPr/>
        <p:txBody>
          <a:bodyPr/>
          <a:lstStyle/>
          <a:p>
            <a:fld id="{1504EF65-1D8D-194C-AFE6-22B6CD989B5A}" type="slidenum">
              <a:rPr lang="en-US" smtClean="0"/>
              <a:pPr/>
              <a:t>‹#›</a:t>
            </a:fld>
            <a:endParaRPr lang="en-US" dirty="0"/>
          </a:p>
        </p:txBody>
      </p:sp>
      <p:sp>
        <p:nvSpPr>
          <p:cNvPr id="12" name="Content Placeholder 36"/>
          <p:cNvSpPr txBox="1">
            <a:spLocks/>
          </p:cNvSpPr>
          <p:nvPr userDrawn="1"/>
        </p:nvSpPr>
        <p:spPr>
          <a:xfrm>
            <a:off x="8313032" y="3861049"/>
            <a:ext cx="3255576" cy="1675369"/>
          </a:xfrm>
          <a:prstGeom prst="rect">
            <a:avLst/>
          </a:prstGeom>
        </p:spPr>
        <p:txBody>
          <a:bodyPr/>
          <a:lstStyle>
            <a:lvl1pPr marL="0" indent="0" algn="l" defTabSz="457200" rtl="0" eaLnBrk="1" latinLnBrk="0" hangingPunct="1">
              <a:spcBef>
                <a:spcPts val="0"/>
              </a:spcBef>
              <a:spcAft>
                <a:spcPts val="600"/>
              </a:spcAft>
              <a:buFont typeface="Arial"/>
              <a:buNone/>
              <a:defRPr sz="1600" kern="1200">
                <a:solidFill>
                  <a:srgbClr val="632551"/>
                </a:solidFill>
                <a:latin typeface="Raleway" charset="0"/>
                <a:ea typeface="Raleway" charset="0"/>
                <a:cs typeface="Raleway" charset="0"/>
              </a:defRPr>
            </a:lvl1pPr>
            <a:lvl2pPr marL="0" indent="0" algn="l" defTabSz="457200" rtl="0" eaLnBrk="1" latinLnBrk="0" hangingPunct="1">
              <a:spcBef>
                <a:spcPts val="0"/>
              </a:spcBef>
              <a:spcAft>
                <a:spcPts val="600"/>
              </a:spcAft>
              <a:buFont typeface="Arial" pitchFamily="34" charset="0"/>
              <a:buNone/>
              <a:defRPr sz="1300" kern="1200">
                <a:solidFill>
                  <a:schemeClr val="tx1"/>
                </a:solidFill>
                <a:latin typeface="Raleway" charset="0"/>
                <a:ea typeface="Raleway" charset="0"/>
                <a:cs typeface="Raleway" charset="0"/>
              </a:defRPr>
            </a:lvl2pPr>
            <a:lvl3pPr marL="177800" indent="-177800" algn="l" defTabSz="457200" rtl="0" eaLnBrk="1" latinLnBrk="0" hangingPunct="1">
              <a:spcBef>
                <a:spcPts val="0"/>
              </a:spcBef>
              <a:spcAft>
                <a:spcPts val="600"/>
              </a:spcAft>
              <a:buFont typeface="Arial" pitchFamily="34" charset="0"/>
              <a:buChar char="•"/>
              <a:defRPr sz="1300" kern="1200">
                <a:solidFill>
                  <a:schemeClr val="tx1"/>
                </a:solidFill>
                <a:latin typeface="Raleway" charset="0"/>
                <a:ea typeface="Raleway" charset="0"/>
                <a:cs typeface="Raleway" charset="0"/>
              </a:defRPr>
            </a:lvl3pPr>
            <a:lvl4pPr marL="355600" indent="-177800" algn="l" defTabSz="457200" rtl="0" eaLnBrk="1" latinLnBrk="0" hangingPunct="1">
              <a:spcBef>
                <a:spcPts val="0"/>
              </a:spcBef>
              <a:spcAft>
                <a:spcPts val="600"/>
              </a:spcAft>
              <a:buFont typeface="Arial" pitchFamily="34" charset="0"/>
              <a:buChar char="•"/>
              <a:defRPr sz="1300" kern="1200">
                <a:solidFill>
                  <a:schemeClr val="tx1"/>
                </a:solidFill>
                <a:latin typeface="Raleway" charset="0"/>
                <a:ea typeface="Raleway" charset="0"/>
                <a:cs typeface="Raleway" charset="0"/>
              </a:defRPr>
            </a:lvl4pPr>
            <a:lvl5pPr marL="531813" indent="-176213" algn="l" defTabSz="457200" rtl="0" eaLnBrk="1" latinLnBrk="0" hangingPunct="1">
              <a:spcBef>
                <a:spcPts val="0"/>
              </a:spcBef>
              <a:spcAft>
                <a:spcPts val="600"/>
              </a:spcAft>
              <a:buFont typeface="Arial" pitchFamily="34" charset="0"/>
              <a:buChar char="•"/>
              <a:defRPr sz="1300" kern="1200">
                <a:solidFill>
                  <a:schemeClr val="tx1"/>
                </a:solidFill>
                <a:latin typeface="Raleway" charset="0"/>
                <a:ea typeface="Raleway" charset="0"/>
                <a:cs typeface="Raleway"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633" dirty="0">
                <a:solidFill>
                  <a:schemeClr val="bg1"/>
                </a:solidFill>
                <a:latin typeface="Calibri" charset="0"/>
                <a:ea typeface="Calibri" charset="0"/>
                <a:cs typeface="Calibri" charset="0"/>
              </a:rPr>
              <a:t>Sub Title</a:t>
            </a:r>
          </a:p>
          <a:p>
            <a:pPr marL="0" lvl="2" indent="0">
              <a:buNone/>
            </a:pPr>
            <a:r>
              <a:rPr lang="en-GB" sz="1271" dirty="0">
                <a:solidFill>
                  <a:schemeClr val="bg1"/>
                </a:solidFill>
                <a:latin typeface="Calibri" charset="0"/>
                <a:ea typeface="Calibri" charset="0"/>
                <a:cs typeface="Calibri" charset="0"/>
              </a:rPr>
              <a:t>This is dummy text it is here to show how this slide will look when populated with real text. This is dummy text, it is here to show how this slide will look when populated with real text. </a:t>
            </a:r>
          </a:p>
          <a:p>
            <a:endParaRPr lang="en-GB" sz="1271" dirty="0">
              <a:solidFill>
                <a:schemeClr val="bg1"/>
              </a:solidFill>
              <a:latin typeface="Calibri" charset="0"/>
              <a:ea typeface="Calibri" charset="0"/>
              <a:cs typeface="Calibri" charset="0"/>
            </a:endParaRPr>
          </a:p>
        </p:txBody>
      </p:sp>
      <p:sp>
        <p:nvSpPr>
          <p:cNvPr id="15" name="Content Placeholder 2"/>
          <p:cNvSpPr>
            <a:spLocks noGrp="1"/>
          </p:cNvSpPr>
          <p:nvPr>
            <p:ph idx="1"/>
          </p:nvPr>
        </p:nvSpPr>
        <p:spPr>
          <a:xfrm>
            <a:off x="594524" y="1628809"/>
            <a:ext cx="3387957" cy="19970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13"/>
          </p:nvPr>
        </p:nvSpPr>
        <p:spPr>
          <a:xfrm>
            <a:off x="4419139" y="1628809"/>
            <a:ext cx="3387957" cy="19970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4"/>
          </p:nvPr>
        </p:nvSpPr>
        <p:spPr>
          <a:xfrm>
            <a:off x="8243755" y="1628809"/>
            <a:ext cx="3317819" cy="19970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p:cNvSpPr>
            <a:spLocks noGrp="1"/>
          </p:cNvSpPr>
          <p:nvPr>
            <p:ph idx="15"/>
          </p:nvPr>
        </p:nvSpPr>
        <p:spPr>
          <a:xfrm>
            <a:off x="594524" y="3861057"/>
            <a:ext cx="3387957" cy="19970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
          <p:cNvSpPr>
            <a:spLocks noGrp="1"/>
          </p:cNvSpPr>
          <p:nvPr>
            <p:ph idx="16"/>
          </p:nvPr>
        </p:nvSpPr>
        <p:spPr>
          <a:xfrm>
            <a:off x="4419139" y="3861057"/>
            <a:ext cx="3387957" cy="19970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
          <p:cNvSpPr>
            <a:spLocks noGrp="1"/>
          </p:cNvSpPr>
          <p:nvPr>
            <p:ph idx="17"/>
          </p:nvPr>
        </p:nvSpPr>
        <p:spPr>
          <a:xfrm>
            <a:off x="8243755" y="3861057"/>
            <a:ext cx="3317819" cy="19970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p:cNvSpPr>
            <a:spLocks noGrp="1"/>
          </p:cNvSpPr>
          <p:nvPr>
            <p:ph type="title"/>
          </p:nvPr>
        </p:nvSpPr>
        <p:spPr>
          <a:xfrm>
            <a:off x="594524" y="345733"/>
            <a:ext cx="10972800" cy="1143000"/>
          </a:xfrm>
          <a:prstGeom prst="rect">
            <a:avLst/>
          </a:prstGeom>
        </p:spPr>
        <p:txBody>
          <a:bodyPr>
            <a:normAutofit/>
          </a:bodyPr>
          <a:lstStyle>
            <a:lvl1pPr>
              <a:defRPr sz="2903"/>
            </a:lvl1pPr>
          </a:lstStyle>
          <a:p>
            <a:r>
              <a:rPr lang="en-US" dirty="0"/>
              <a:t>Click to edit Master title style</a:t>
            </a:r>
          </a:p>
        </p:txBody>
      </p:sp>
    </p:spTree>
    <p:extLst>
      <p:ext uri="{BB962C8B-B14F-4D97-AF65-F5344CB8AC3E}">
        <p14:creationId xmlns:p14="http://schemas.microsoft.com/office/powerpoint/2010/main" val="3269596100"/>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525" y="1639017"/>
            <a:ext cx="500896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E162F1A-2E5C-4014-B37A-67B15DED4FE2}" type="datetime1">
              <a:rPr lang="en-US" smtClean="0"/>
              <a:pPr/>
              <a:t>3/12/24</a:t>
            </a:fld>
            <a:endParaRPr lang="en-US"/>
          </a:p>
        </p:txBody>
      </p:sp>
      <p:sp>
        <p:nvSpPr>
          <p:cNvPr id="5" name="Footer Placeholder 4"/>
          <p:cNvSpPr>
            <a:spLocks noGrp="1"/>
          </p:cNvSpPr>
          <p:nvPr>
            <p:ph type="ftr" sz="quarter" idx="11"/>
          </p:nvPr>
        </p:nvSpPr>
        <p:spPr/>
        <p:txBody>
          <a:bodyPr/>
          <a:lstStyle/>
          <a:p>
            <a:r>
              <a:rPr lang="en-GB"/>
              <a:t>Presentation Title Goes Here (See Header &amp; Footer To Edit This Text)</a:t>
            </a:r>
            <a:endParaRPr lang="en-US"/>
          </a:p>
        </p:txBody>
      </p:sp>
      <p:sp>
        <p:nvSpPr>
          <p:cNvPr id="6" name="Slide Number Placeholder 5"/>
          <p:cNvSpPr>
            <a:spLocks noGrp="1"/>
          </p:cNvSpPr>
          <p:nvPr>
            <p:ph type="sldNum" sz="quarter" idx="12"/>
          </p:nvPr>
        </p:nvSpPr>
        <p:spPr/>
        <p:txBody>
          <a:bodyPr/>
          <a:lstStyle/>
          <a:p>
            <a:fld id="{1504EF65-1D8D-194C-AFE6-22B6CD989B5A}" type="slidenum">
              <a:rPr lang="en-US" smtClean="0"/>
              <a:pPr/>
              <a:t>‹#›</a:t>
            </a:fld>
            <a:endParaRPr lang="en-US"/>
          </a:p>
        </p:txBody>
      </p:sp>
      <p:sp>
        <p:nvSpPr>
          <p:cNvPr id="8" name="Picture Placeholder 7"/>
          <p:cNvSpPr>
            <a:spLocks noGrp="1"/>
          </p:cNvSpPr>
          <p:nvPr>
            <p:ph type="pic" sz="quarter" idx="13"/>
          </p:nvPr>
        </p:nvSpPr>
        <p:spPr>
          <a:xfrm>
            <a:off x="6477173" y="1628803"/>
            <a:ext cx="5090153" cy="4104456"/>
          </a:xfrm>
        </p:spPr>
        <p:txBody>
          <a:bodyPr/>
          <a:lstStyle/>
          <a:p>
            <a:r>
              <a:rPr lang="en-US" dirty="0"/>
              <a:t>Drag picture to placeholder or click icon to add</a:t>
            </a:r>
            <a:endParaRPr lang="en-GB" dirty="0"/>
          </a:p>
        </p:txBody>
      </p:sp>
      <p:sp>
        <p:nvSpPr>
          <p:cNvPr id="11" name="Title 1"/>
          <p:cNvSpPr>
            <a:spLocks noGrp="1"/>
          </p:cNvSpPr>
          <p:nvPr>
            <p:ph type="title"/>
          </p:nvPr>
        </p:nvSpPr>
        <p:spPr>
          <a:xfrm>
            <a:off x="594524" y="345733"/>
            <a:ext cx="10972800" cy="1143000"/>
          </a:xfrm>
          <a:prstGeom prst="rect">
            <a:avLst/>
          </a:prstGeom>
        </p:spPr>
        <p:txBody>
          <a:bodyPr>
            <a:normAutofit/>
          </a:bodyPr>
          <a:lstStyle>
            <a:lvl1pPr>
              <a:defRPr sz="2903"/>
            </a:lvl1pPr>
          </a:lstStyle>
          <a:p>
            <a:r>
              <a:rPr lang="en-US" dirty="0"/>
              <a:t>Click to edit Master title style</a:t>
            </a:r>
          </a:p>
        </p:txBody>
      </p:sp>
    </p:spTree>
    <p:extLst>
      <p:ext uri="{BB962C8B-B14F-4D97-AF65-F5344CB8AC3E}">
        <p14:creationId xmlns:p14="http://schemas.microsoft.com/office/powerpoint/2010/main" val="2107203306"/>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526" y="1631264"/>
            <a:ext cx="5255140" cy="4462032"/>
          </a:xfrm>
        </p:spPr>
        <p:txBody>
          <a:bodyPr>
            <a:normAutofit/>
          </a:bodyPr>
          <a:lstStyle>
            <a:lvl1pPr>
              <a:defRPr sz="1633"/>
            </a:lvl1pPr>
            <a:lvl2pPr>
              <a:defRPr sz="1271"/>
            </a:lvl2pPr>
            <a:lvl3pPr>
              <a:defRPr sz="1271"/>
            </a:lvl3pPr>
            <a:lvl4pPr>
              <a:defRPr sz="1271"/>
            </a:lvl4pPr>
            <a:lvl5pPr>
              <a:defRPr sz="1271"/>
            </a:lvl5pPr>
            <a:lvl6pPr>
              <a:defRPr sz="1633"/>
            </a:lvl6pPr>
            <a:lvl7pPr>
              <a:defRPr sz="1633"/>
            </a:lvl7pPr>
            <a:lvl8pPr>
              <a:defRPr sz="1633"/>
            </a:lvl8pPr>
            <a:lvl9pPr>
              <a:defRPr sz="16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20711" y="1631264"/>
            <a:ext cx="5250727" cy="4462032"/>
          </a:xfrm>
        </p:spPr>
        <p:txBody>
          <a:bodyPr/>
          <a:lstStyle>
            <a:lvl1pPr>
              <a:defRPr sz="1633"/>
            </a:lvl1pPr>
            <a:lvl2pPr>
              <a:defRPr sz="1271"/>
            </a:lvl2pPr>
            <a:lvl3pPr>
              <a:defRPr sz="1271"/>
            </a:lvl3pPr>
            <a:lvl4pPr>
              <a:defRPr sz="1271"/>
            </a:lvl4pPr>
            <a:lvl5pPr>
              <a:defRPr sz="1271"/>
            </a:lvl5pPr>
            <a:lvl6pPr>
              <a:defRPr sz="1633"/>
            </a:lvl6pPr>
            <a:lvl7pPr>
              <a:defRPr sz="1633"/>
            </a:lvl7pPr>
            <a:lvl8pPr>
              <a:defRPr sz="1633"/>
            </a:lvl8pPr>
            <a:lvl9pPr>
              <a:defRPr sz="16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DBD892DB-FB07-43BF-83D2-E06C2E19161F}" type="datetime1">
              <a:rPr lang="en-US" smtClean="0"/>
              <a:pPr/>
              <a:t>3/12/24</a:t>
            </a:fld>
            <a:endParaRPr lang="en-US"/>
          </a:p>
        </p:txBody>
      </p:sp>
      <p:sp>
        <p:nvSpPr>
          <p:cNvPr id="6" name="Footer Placeholder 5"/>
          <p:cNvSpPr>
            <a:spLocks noGrp="1"/>
          </p:cNvSpPr>
          <p:nvPr>
            <p:ph type="ftr" sz="quarter" idx="11"/>
          </p:nvPr>
        </p:nvSpPr>
        <p:spPr/>
        <p:txBody>
          <a:bodyPr/>
          <a:lstStyle/>
          <a:p>
            <a:r>
              <a:rPr lang="en-GB" dirty="0"/>
              <a:t>Presentation Title Goes Here (See Header &amp; Footer To Edit This Text)</a:t>
            </a:r>
            <a:endParaRPr lang="en-US" dirty="0"/>
          </a:p>
        </p:txBody>
      </p:sp>
      <p:sp>
        <p:nvSpPr>
          <p:cNvPr id="7" name="Slide Number Placeholder 6"/>
          <p:cNvSpPr>
            <a:spLocks noGrp="1"/>
          </p:cNvSpPr>
          <p:nvPr>
            <p:ph type="sldNum" sz="quarter" idx="12"/>
          </p:nvPr>
        </p:nvSpPr>
        <p:spPr/>
        <p:txBody>
          <a:bodyPr/>
          <a:lstStyle/>
          <a:p>
            <a:fld id="{1504EF65-1D8D-194C-AFE6-22B6CD989B5A}" type="slidenum">
              <a:rPr lang="en-US" smtClean="0"/>
              <a:pPr/>
              <a:t>‹#›</a:t>
            </a:fld>
            <a:endParaRPr lang="en-US"/>
          </a:p>
        </p:txBody>
      </p:sp>
      <p:sp>
        <p:nvSpPr>
          <p:cNvPr id="10" name="Title 1"/>
          <p:cNvSpPr>
            <a:spLocks noGrp="1"/>
          </p:cNvSpPr>
          <p:nvPr>
            <p:ph type="title"/>
          </p:nvPr>
        </p:nvSpPr>
        <p:spPr>
          <a:xfrm>
            <a:off x="594524" y="345733"/>
            <a:ext cx="10972800" cy="1143000"/>
          </a:xfrm>
          <a:prstGeom prst="rect">
            <a:avLst/>
          </a:prstGeom>
        </p:spPr>
        <p:txBody>
          <a:bodyPr>
            <a:normAutofit/>
          </a:bodyPr>
          <a:lstStyle>
            <a:lvl1pPr>
              <a:defRPr sz="2903"/>
            </a:lvl1pPr>
          </a:lstStyle>
          <a:p>
            <a:r>
              <a:rPr lang="en-US" dirty="0"/>
              <a:t>Click to edit Master title style</a:t>
            </a:r>
          </a:p>
        </p:txBody>
      </p:sp>
    </p:spTree>
    <p:extLst>
      <p:ext uri="{BB962C8B-B14F-4D97-AF65-F5344CB8AC3E}">
        <p14:creationId xmlns:p14="http://schemas.microsoft.com/office/powerpoint/2010/main" val="3293603295"/>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ingle Biography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7554" y="1628801"/>
            <a:ext cx="5799772" cy="4525963"/>
          </a:xfrm>
        </p:spPr>
        <p:txBody>
          <a:bodyPr/>
          <a:lstStyle>
            <a:lvl1pPr>
              <a:spcAft>
                <a:spcPts val="363"/>
              </a:spcAft>
              <a:defRPr sz="1633">
                <a:solidFill>
                  <a:schemeClr val="tx1"/>
                </a:solidFill>
                <a:latin typeface="Calibri" charset="0"/>
                <a:ea typeface="Calibri" charset="0"/>
                <a:cs typeface="Calibri" charset="0"/>
              </a:defRPr>
            </a:lvl1pPr>
            <a:lvl2pPr>
              <a:spcAft>
                <a:spcPts val="363"/>
              </a:spcAft>
              <a:defRPr sz="1271">
                <a:solidFill>
                  <a:schemeClr val="accent1"/>
                </a:solidFill>
                <a:latin typeface="Calibri" charset="0"/>
                <a:ea typeface="Calibri" charset="0"/>
                <a:cs typeface="Calibri" charset="0"/>
              </a:defRPr>
            </a:lvl2pPr>
            <a:lvl3pPr marL="0" indent="0">
              <a:spcAft>
                <a:spcPts val="363"/>
              </a:spcAft>
              <a:buNone/>
              <a:defRPr sz="1271">
                <a:solidFill>
                  <a:srgbClr val="70385F"/>
                </a:solidFill>
                <a:latin typeface="Calibri" charset="0"/>
                <a:ea typeface="Calibri" charset="0"/>
                <a:cs typeface="Calibri" charset="0"/>
              </a:defRPr>
            </a:lvl3pPr>
            <a:lvl4pPr marL="0" indent="0">
              <a:spcAft>
                <a:spcPts val="363"/>
              </a:spcAft>
              <a:buNone/>
              <a:defRPr sz="1271">
                <a:latin typeface="Calibri" charset="0"/>
                <a:ea typeface="Calibri" charset="0"/>
                <a:cs typeface="Calibri" charset="0"/>
              </a:defRPr>
            </a:lvl4pPr>
            <a:lvl5pPr marL="0" indent="0">
              <a:spcAft>
                <a:spcPts val="363"/>
              </a:spcAft>
              <a:buNone/>
              <a:defRPr sz="1271">
                <a:latin typeface="Calibri" charset="0"/>
                <a:ea typeface="Calibri" charset="0"/>
                <a:cs typeface="Calibr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60A3FDA-6630-46C4-A1CB-BDE055BAC594}" type="datetime1">
              <a:rPr lang="en-US" smtClean="0"/>
              <a:pPr/>
              <a:t>3/12/24</a:t>
            </a:fld>
            <a:endParaRPr lang="en-US"/>
          </a:p>
        </p:txBody>
      </p:sp>
      <p:sp>
        <p:nvSpPr>
          <p:cNvPr id="5" name="Footer Placeholder 4"/>
          <p:cNvSpPr>
            <a:spLocks noGrp="1"/>
          </p:cNvSpPr>
          <p:nvPr>
            <p:ph type="ftr" sz="quarter" idx="11"/>
          </p:nvPr>
        </p:nvSpPr>
        <p:spPr/>
        <p:txBody>
          <a:bodyPr/>
          <a:lstStyle/>
          <a:p>
            <a:r>
              <a:rPr lang="en-GB"/>
              <a:t>Presentation Title Goes Here (See Header &amp; Footer To Edit This Text)</a:t>
            </a:r>
            <a:endParaRPr lang="en-US"/>
          </a:p>
        </p:txBody>
      </p:sp>
      <p:sp>
        <p:nvSpPr>
          <p:cNvPr id="6" name="Slide Number Placeholder 5"/>
          <p:cNvSpPr>
            <a:spLocks noGrp="1"/>
          </p:cNvSpPr>
          <p:nvPr>
            <p:ph type="sldNum" sz="quarter" idx="12"/>
          </p:nvPr>
        </p:nvSpPr>
        <p:spPr/>
        <p:txBody>
          <a:bodyPr/>
          <a:lstStyle/>
          <a:p>
            <a:fld id="{1504EF65-1D8D-194C-AFE6-22B6CD989B5A}" type="slidenum">
              <a:rPr lang="en-US" smtClean="0"/>
              <a:pPr/>
              <a:t>‹#›</a:t>
            </a:fld>
            <a:endParaRPr lang="en-US"/>
          </a:p>
        </p:txBody>
      </p:sp>
      <p:sp>
        <p:nvSpPr>
          <p:cNvPr id="8" name="Picture Placeholder 7"/>
          <p:cNvSpPr>
            <a:spLocks noGrp="1"/>
          </p:cNvSpPr>
          <p:nvPr>
            <p:ph type="pic" sz="quarter" idx="13"/>
          </p:nvPr>
        </p:nvSpPr>
        <p:spPr>
          <a:xfrm>
            <a:off x="594526" y="1639348"/>
            <a:ext cx="4348063" cy="4093915"/>
          </a:xfrm>
        </p:spPr>
        <p:txBody>
          <a:bodyPr>
            <a:normAutofit/>
          </a:bodyPr>
          <a:lstStyle>
            <a:lvl1pPr>
              <a:defRPr sz="1633"/>
            </a:lvl1pPr>
          </a:lstStyle>
          <a:p>
            <a:r>
              <a:rPr lang="en-US" dirty="0"/>
              <a:t>Drag picture to placeholder or click icon to add</a:t>
            </a:r>
            <a:endParaRPr lang="en-GB" dirty="0"/>
          </a:p>
        </p:txBody>
      </p:sp>
      <p:sp>
        <p:nvSpPr>
          <p:cNvPr id="9" name="Title 1"/>
          <p:cNvSpPr>
            <a:spLocks noGrp="1"/>
          </p:cNvSpPr>
          <p:nvPr>
            <p:ph type="title"/>
          </p:nvPr>
        </p:nvSpPr>
        <p:spPr>
          <a:xfrm>
            <a:off x="594524" y="345733"/>
            <a:ext cx="10972800" cy="1143000"/>
          </a:xfrm>
          <a:prstGeom prst="rect">
            <a:avLst/>
          </a:prstGeom>
        </p:spPr>
        <p:txBody>
          <a:bodyPr>
            <a:normAutofit/>
          </a:bodyPr>
          <a:lstStyle>
            <a:lvl1pPr>
              <a:defRPr sz="2903"/>
            </a:lvl1pPr>
          </a:lstStyle>
          <a:p>
            <a:r>
              <a:rPr lang="en-US" dirty="0"/>
              <a:t>Click to edit Master title style</a:t>
            </a:r>
          </a:p>
        </p:txBody>
      </p:sp>
    </p:spTree>
    <p:extLst>
      <p:ext uri="{BB962C8B-B14F-4D97-AF65-F5344CB8AC3E}">
        <p14:creationId xmlns:p14="http://schemas.microsoft.com/office/powerpoint/2010/main" val="556053934"/>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iographies x 4">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525" y="3645028"/>
            <a:ext cx="2448000" cy="2509739"/>
          </a:xfrm>
        </p:spPr>
        <p:txBody>
          <a:bodyPr>
            <a:normAutofit/>
          </a:bodyPr>
          <a:lstStyle>
            <a:lvl1pPr>
              <a:spcAft>
                <a:spcPts val="272"/>
              </a:spcAft>
              <a:defRPr sz="1633">
                <a:solidFill>
                  <a:schemeClr val="tx1"/>
                </a:solidFill>
              </a:defRPr>
            </a:lvl1pPr>
            <a:lvl2pPr>
              <a:spcAft>
                <a:spcPts val="272"/>
              </a:spcAft>
              <a:defRPr sz="1271">
                <a:solidFill>
                  <a:schemeClr val="accent1"/>
                </a:solidFill>
                <a:latin typeface="Calibri" charset="0"/>
                <a:ea typeface="Calibri" charset="0"/>
                <a:cs typeface="Calibri" charset="0"/>
              </a:defRPr>
            </a:lvl2pPr>
            <a:lvl3pPr marL="0" indent="0">
              <a:spcAft>
                <a:spcPts val="272"/>
              </a:spcAft>
              <a:buNone/>
              <a:defRPr sz="1271">
                <a:solidFill>
                  <a:srgbClr val="70385F"/>
                </a:solidFill>
                <a:latin typeface="Calibri" charset="0"/>
                <a:ea typeface="Calibri" charset="0"/>
                <a:cs typeface="Calibri" charset="0"/>
              </a:defRPr>
            </a:lvl3pPr>
            <a:lvl4pPr marL="0" indent="0">
              <a:spcAft>
                <a:spcPts val="272"/>
              </a:spcAft>
              <a:buNone/>
              <a:defRPr sz="1271">
                <a:latin typeface="Calibri" charset="0"/>
                <a:ea typeface="Calibri" charset="0"/>
                <a:cs typeface="Calibri" charset="0"/>
              </a:defRPr>
            </a:lvl4pPr>
            <a:lvl5pPr marL="0" indent="0">
              <a:spcAft>
                <a:spcPts val="272"/>
              </a:spcAft>
              <a:buNone/>
              <a:defRPr sz="1271">
                <a:latin typeface="Calibri" charset="0"/>
                <a:ea typeface="Calibri" charset="0"/>
                <a:cs typeface="Calibr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A666FD9-46ED-4BCC-9BBD-7F8CF2F243C9}" type="datetime1">
              <a:rPr lang="en-US" smtClean="0"/>
              <a:pPr/>
              <a:t>3/12/24</a:t>
            </a:fld>
            <a:endParaRPr lang="en-US"/>
          </a:p>
        </p:txBody>
      </p:sp>
      <p:sp>
        <p:nvSpPr>
          <p:cNvPr id="5" name="Footer Placeholder 4"/>
          <p:cNvSpPr>
            <a:spLocks noGrp="1"/>
          </p:cNvSpPr>
          <p:nvPr>
            <p:ph type="ftr" sz="quarter" idx="11"/>
          </p:nvPr>
        </p:nvSpPr>
        <p:spPr/>
        <p:txBody>
          <a:bodyPr/>
          <a:lstStyle/>
          <a:p>
            <a:r>
              <a:rPr lang="en-GB"/>
              <a:t>Presentation Title Goes Here (See Header &amp; Footer To Edit This Text)</a:t>
            </a:r>
            <a:endParaRPr lang="en-US"/>
          </a:p>
        </p:txBody>
      </p:sp>
      <p:sp>
        <p:nvSpPr>
          <p:cNvPr id="6" name="Slide Number Placeholder 5"/>
          <p:cNvSpPr>
            <a:spLocks noGrp="1"/>
          </p:cNvSpPr>
          <p:nvPr>
            <p:ph type="sldNum" sz="quarter" idx="12"/>
          </p:nvPr>
        </p:nvSpPr>
        <p:spPr/>
        <p:txBody>
          <a:bodyPr/>
          <a:lstStyle/>
          <a:p>
            <a:fld id="{1504EF65-1D8D-194C-AFE6-22B6CD989B5A}" type="slidenum">
              <a:rPr lang="en-US" smtClean="0"/>
              <a:pPr/>
              <a:t>‹#›</a:t>
            </a:fld>
            <a:endParaRPr lang="en-US"/>
          </a:p>
        </p:txBody>
      </p:sp>
      <p:sp>
        <p:nvSpPr>
          <p:cNvPr id="8" name="Picture Placeholder 7"/>
          <p:cNvSpPr>
            <a:spLocks noGrp="1"/>
          </p:cNvSpPr>
          <p:nvPr>
            <p:ph type="pic" sz="quarter" idx="13"/>
          </p:nvPr>
        </p:nvSpPr>
        <p:spPr>
          <a:xfrm>
            <a:off x="594525" y="1628800"/>
            <a:ext cx="2448000" cy="1836000"/>
          </a:xfrm>
        </p:spPr>
        <p:txBody>
          <a:bodyPr>
            <a:normAutofit/>
          </a:bodyPr>
          <a:lstStyle>
            <a:lvl1pPr>
              <a:defRPr sz="1452"/>
            </a:lvl1pPr>
          </a:lstStyle>
          <a:p>
            <a:r>
              <a:rPr lang="en-US" dirty="0"/>
              <a:t>Drag picture to placeholder or click icon to add</a:t>
            </a:r>
            <a:endParaRPr lang="en-GB" dirty="0"/>
          </a:p>
        </p:txBody>
      </p:sp>
      <p:sp>
        <p:nvSpPr>
          <p:cNvPr id="9" name="Content Placeholder 2"/>
          <p:cNvSpPr>
            <a:spLocks noGrp="1"/>
          </p:cNvSpPr>
          <p:nvPr>
            <p:ph idx="14"/>
          </p:nvPr>
        </p:nvSpPr>
        <p:spPr>
          <a:xfrm>
            <a:off x="3468429" y="3645028"/>
            <a:ext cx="2448000" cy="2509739"/>
          </a:xfrm>
        </p:spPr>
        <p:txBody>
          <a:bodyPr>
            <a:normAutofit/>
          </a:bodyPr>
          <a:lstStyle>
            <a:lvl1pPr>
              <a:spcAft>
                <a:spcPts val="272"/>
              </a:spcAft>
              <a:defRPr sz="1633">
                <a:solidFill>
                  <a:schemeClr val="tx1"/>
                </a:solidFill>
              </a:defRPr>
            </a:lvl1pPr>
            <a:lvl2pPr>
              <a:spcAft>
                <a:spcPts val="272"/>
              </a:spcAft>
              <a:defRPr sz="1271">
                <a:solidFill>
                  <a:schemeClr val="accent1"/>
                </a:solidFill>
                <a:latin typeface="Calibri" charset="0"/>
                <a:ea typeface="Calibri" charset="0"/>
                <a:cs typeface="Calibri" charset="0"/>
              </a:defRPr>
            </a:lvl2pPr>
            <a:lvl3pPr marL="0" indent="0">
              <a:spcAft>
                <a:spcPts val="272"/>
              </a:spcAft>
              <a:buNone/>
              <a:defRPr sz="1271">
                <a:solidFill>
                  <a:srgbClr val="70385F"/>
                </a:solidFill>
                <a:latin typeface="Calibri" charset="0"/>
                <a:ea typeface="Calibri" charset="0"/>
                <a:cs typeface="Calibri" charset="0"/>
              </a:defRPr>
            </a:lvl3pPr>
            <a:lvl4pPr marL="0" indent="0">
              <a:spcAft>
                <a:spcPts val="272"/>
              </a:spcAft>
              <a:buNone/>
              <a:defRPr sz="1271">
                <a:latin typeface="Calibri" charset="0"/>
                <a:ea typeface="Calibri" charset="0"/>
                <a:cs typeface="Calibri" charset="0"/>
              </a:defRPr>
            </a:lvl4pPr>
            <a:lvl5pPr marL="0" indent="0">
              <a:spcAft>
                <a:spcPts val="272"/>
              </a:spcAft>
              <a:buNone/>
              <a:defRPr sz="1271">
                <a:latin typeface="Calibri" charset="0"/>
                <a:ea typeface="Calibri" charset="0"/>
                <a:cs typeface="Calibr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7"/>
          <p:cNvSpPr>
            <a:spLocks noGrp="1"/>
          </p:cNvSpPr>
          <p:nvPr>
            <p:ph type="pic" sz="quarter" idx="15"/>
          </p:nvPr>
        </p:nvSpPr>
        <p:spPr>
          <a:xfrm>
            <a:off x="3468429" y="1628800"/>
            <a:ext cx="2448000" cy="1836000"/>
          </a:xfrm>
        </p:spPr>
        <p:txBody>
          <a:bodyPr>
            <a:normAutofit/>
          </a:bodyPr>
          <a:lstStyle>
            <a:lvl1pPr>
              <a:defRPr sz="1452"/>
            </a:lvl1pPr>
          </a:lstStyle>
          <a:p>
            <a:r>
              <a:rPr lang="en-US" dirty="0"/>
              <a:t>Drag picture to placeholder or click icon to add</a:t>
            </a:r>
            <a:endParaRPr lang="en-GB" dirty="0"/>
          </a:p>
        </p:txBody>
      </p:sp>
      <p:sp>
        <p:nvSpPr>
          <p:cNvPr id="11" name="Content Placeholder 2"/>
          <p:cNvSpPr>
            <a:spLocks noGrp="1"/>
          </p:cNvSpPr>
          <p:nvPr>
            <p:ph idx="16"/>
          </p:nvPr>
        </p:nvSpPr>
        <p:spPr>
          <a:xfrm>
            <a:off x="6275571" y="3645028"/>
            <a:ext cx="2448000" cy="2509739"/>
          </a:xfrm>
        </p:spPr>
        <p:txBody>
          <a:bodyPr>
            <a:normAutofit/>
          </a:bodyPr>
          <a:lstStyle>
            <a:lvl1pPr>
              <a:spcAft>
                <a:spcPts val="272"/>
              </a:spcAft>
              <a:defRPr sz="1633">
                <a:solidFill>
                  <a:schemeClr val="tx1"/>
                </a:solidFill>
              </a:defRPr>
            </a:lvl1pPr>
            <a:lvl2pPr>
              <a:spcAft>
                <a:spcPts val="272"/>
              </a:spcAft>
              <a:defRPr sz="1271">
                <a:solidFill>
                  <a:schemeClr val="accent1"/>
                </a:solidFill>
                <a:latin typeface="Calibri" charset="0"/>
                <a:ea typeface="Calibri" charset="0"/>
                <a:cs typeface="Calibri" charset="0"/>
              </a:defRPr>
            </a:lvl2pPr>
            <a:lvl3pPr marL="0" indent="0">
              <a:spcAft>
                <a:spcPts val="272"/>
              </a:spcAft>
              <a:buNone/>
              <a:defRPr sz="1271">
                <a:solidFill>
                  <a:srgbClr val="70385F"/>
                </a:solidFill>
                <a:latin typeface="Calibri" charset="0"/>
                <a:ea typeface="Calibri" charset="0"/>
                <a:cs typeface="Calibri" charset="0"/>
              </a:defRPr>
            </a:lvl3pPr>
            <a:lvl4pPr marL="0" indent="0">
              <a:spcAft>
                <a:spcPts val="272"/>
              </a:spcAft>
              <a:buNone/>
              <a:defRPr sz="1271">
                <a:latin typeface="Calibri" charset="0"/>
                <a:ea typeface="Calibri" charset="0"/>
                <a:cs typeface="Calibri" charset="0"/>
              </a:defRPr>
            </a:lvl4pPr>
            <a:lvl5pPr marL="0" indent="0">
              <a:spcAft>
                <a:spcPts val="272"/>
              </a:spcAft>
              <a:buNone/>
              <a:defRPr sz="1271">
                <a:latin typeface="Calibri" charset="0"/>
                <a:ea typeface="Calibri" charset="0"/>
                <a:cs typeface="Calibr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7"/>
          <p:cNvSpPr>
            <a:spLocks noGrp="1"/>
          </p:cNvSpPr>
          <p:nvPr>
            <p:ph type="pic" sz="quarter" idx="17"/>
          </p:nvPr>
        </p:nvSpPr>
        <p:spPr>
          <a:xfrm>
            <a:off x="6275571" y="1628800"/>
            <a:ext cx="2448000" cy="1836000"/>
          </a:xfrm>
        </p:spPr>
        <p:txBody>
          <a:bodyPr>
            <a:normAutofit/>
          </a:bodyPr>
          <a:lstStyle>
            <a:lvl1pPr>
              <a:defRPr sz="1452"/>
            </a:lvl1pPr>
          </a:lstStyle>
          <a:p>
            <a:r>
              <a:rPr lang="en-US" dirty="0"/>
              <a:t>Drag picture to placeholder or click icon to add</a:t>
            </a:r>
            <a:endParaRPr lang="en-GB" dirty="0"/>
          </a:p>
        </p:txBody>
      </p:sp>
      <p:sp>
        <p:nvSpPr>
          <p:cNvPr id="13" name="Content Placeholder 2"/>
          <p:cNvSpPr>
            <a:spLocks noGrp="1"/>
          </p:cNvSpPr>
          <p:nvPr>
            <p:ph idx="18"/>
          </p:nvPr>
        </p:nvSpPr>
        <p:spPr>
          <a:xfrm>
            <a:off x="9093013" y="3645028"/>
            <a:ext cx="2448000" cy="2509739"/>
          </a:xfrm>
        </p:spPr>
        <p:txBody>
          <a:bodyPr>
            <a:normAutofit/>
          </a:bodyPr>
          <a:lstStyle>
            <a:lvl1pPr>
              <a:spcAft>
                <a:spcPts val="272"/>
              </a:spcAft>
              <a:defRPr sz="1633">
                <a:solidFill>
                  <a:schemeClr val="tx1"/>
                </a:solidFill>
              </a:defRPr>
            </a:lvl1pPr>
            <a:lvl2pPr>
              <a:spcAft>
                <a:spcPts val="272"/>
              </a:spcAft>
              <a:defRPr sz="1271">
                <a:solidFill>
                  <a:schemeClr val="accent1"/>
                </a:solidFill>
                <a:latin typeface="Calibri" charset="0"/>
                <a:ea typeface="Calibri" charset="0"/>
                <a:cs typeface="Calibri" charset="0"/>
              </a:defRPr>
            </a:lvl2pPr>
            <a:lvl3pPr marL="0" indent="0">
              <a:spcAft>
                <a:spcPts val="272"/>
              </a:spcAft>
              <a:buNone/>
              <a:defRPr sz="1271">
                <a:solidFill>
                  <a:srgbClr val="70385F"/>
                </a:solidFill>
                <a:latin typeface="Calibri" charset="0"/>
                <a:ea typeface="Calibri" charset="0"/>
                <a:cs typeface="Calibri" charset="0"/>
              </a:defRPr>
            </a:lvl3pPr>
            <a:lvl4pPr marL="0" indent="0">
              <a:spcAft>
                <a:spcPts val="272"/>
              </a:spcAft>
              <a:buNone/>
              <a:defRPr sz="1271">
                <a:latin typeface="Calibri" charset="0"/>
                <a:ea typeface="Calibri" charset="0"/>
                <a:cs typeface="Calibri" charset="0"/>
              </a:defRPr>
            </a:lvl4pPr>
            <a:lvl5pPr marL="0" indent="0">
              <a:spcAft>
                <a:spcPts val="272"/>
              </a:spcAft>
              <a:buNone/>
              <a:defRPr sz="1271">
                <a:latin typeface="Calibri" charset="0"/>
                <a:ea typeface="Calibri" charset="0"/>
                <a:cs typeface="Calibr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7"/>
          <p:cNvSpPr>
            <a:spLocks noGrp="1"/>
          </p:cNvSpPr>
          <p:nvPr>
            <p:ph type="pic" sz="quarter" idx="19"/>
          </p:nvPr>
        </p:nvSpPr>
        <p:spPr>
          <a:xfrm>
            <a:off x="9093013" y="1628800"/>
            <a:ext cx="2448000" cy="1836000"/>
          </a:xfrm>
        </p:spPr>
        <p:txBody>
          <a:bodyPr>
            <a:normAutofit/>
          </a:bodyPr>
          <a:lstStyle>
            <a:lvl1pPr>
              <a:defRPr sz="1452"/>
            </a:lvl1pPr>
          </a:lstStyle>
          <a:p>
            <a:r>
              <a:rPr lang="en-US" dirty="0"/>
              <a:t>Drag picture to placeholder or click icon to add</a:t>
            </a:r>
            <a:endParaRPr lang="en-GB" dirty="0"/>
          </a:p>
        </p:txBody>
      </p:sp>
      <p:sp>
        <p:nvSpPr>
          <p:cNvPr id="17" name="Title 1"/>
          <p:cNvSpPr>
            <a:spLocks noGrp="1"/>
          </p:cNvSpPr>
          <p:nvPr>
            <p:ph type="title"/>
          </p:nvPr>
        </p:nvSpPr>
        <p:spPr>
          <a:xfrm>
            <a:off x="594524" y="345733"/>
            <a:ext cx="10972800" cy="1143000"/>
          </a:xfrm>
          <a:prstGeom prst="rect">
            <a:avLst/>
          </a:prstGeom>
        </p:spPr>
        <p:txBody>
          <a:bodyPr>
            <a:normAutofit/>
          </a:bodyPr>
          <a:lstStyle>
            <a:lvl1pPr>
              <a:defRPr sz="2903"/>
            </a:lvl1pPr>
          </a:lstStyle>
          <a:p>
            <a:r>
              <a:rPr lang="en-US" dirty="0"/>
              <a:t>Click to edit Master title style</a:t>
            </a:r>
          </a:p>
        </p:txBody>
      </p:sp>
    </p:spTree>
    <p:extLst>
      <p:ext uri="{BB962C8B-B14F-4D97-AF65-F5344CB8AC3E}">
        <p14:creationId xmlns:p14="http://schemas.microsoft.com/office/powerpoint/2010/main" val="3456713601"/>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lide with large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524" y="5877304"/>
            <a:ext cx="10972800" cy="288000"/>
          </a:xfrm>
        </p:spPr>
        <p:txBody>
          <a:bodyPr>
            <a:normAutofit/>
          </a:bodyPr>
          <a:lstStyle>
            <a:lvl1pPr>
              <a:defRPr sz="1271">
                <a:solidFill>
                  <a:schemeClr val="tx1"/>
                </a:solidFill>
              </a:defRPr>
            </a:lvl1pPr>
          </a:lstStyle>
          <a:p>
            <a:pPr lvl="0"/>
            <a:r>
              <a:rPr lang="en-US" dirty="0"/>
              <a:t>Click to edit Master text styles</a:t>
            </a:r>
          </a:p>
        </p:txBody>
      </p:sp>
      <p:sp>
        <p:nvSpPr>
          <p:cNvPr id="4" name="Date Placeholder 3"/>
          <p:cNvSpPr>
            <a:spLocks noGrp="1"/>
          </p:cNvSpPr>
          <p:nvPr>
            <p:ph type="dt" sz="half" idx="10"/>
          </p:nvPr>
        </p:nvSpPr>
        <p:spPr/>
        <p:txBody>
          <a:bodyPr/>
          <a:lstStyle/>
          <a:p>
            <a:fld id="{8DFBA049-EDA5-4F02-BAB9-8CA9C185C061}" type="datetime1">
              <a:rPr lang="en-US" smtClean="0"/>
              <a:pPr/>
              <a:t>3/12/24</a:t>
            </a:fld>
            <a:endParaRPr lang="en-US"/>
          </a:p>
        </p:txBody>
      </p:sp>
      <p:sp>
        <p:nvSpPr>
          <p:cNvPr id="5" name="Footer Placeholder 4"/>
          <p:cNvSpPr>
            <a:spLocks noGrp="1"/>
          </p:cNvSpPr>
          <p:nvPr>
            <p:ph type="ftr" sz="quarter" idx="11"/>
          </p:nvPr>
        </p:nvSpPr>
        <p:spPr/>
        <p:txBody>
          <a:bodyPr/>
          <a:lstStyle/>
          <a:p>
            <a:r>
              <a:rPr lang="en-GB"/>
              <a:t>Presentation Title Goes Here (See Header &amp; Footer To Edit This Text)</a:t>
            </a:r>
            <a:endParaRPr lang="en-US"/>
          </a:p>
        </p:txBody>
      </p:sp>
      <p:sp>
        <p:nvSpPr>
          <p:cNvPr id="6" name="Slide Number Placeholder 5"/>
          <p:cNvSpPr>
            <a:spLocks noGrp="1"/>
          </p:cNvSpPr>
          <p:nvPr>
            <p:ph type="sldNum" sz="quarter" idx="12"/>
          </p:nvPr>
        </p:nvSpPr>
        <p:spPr/>
        <p:txBody>
          <a:bodyPr/>
          <a:lstStyle/>
          <a:p>
            <a:fld id="{1504EF65-1D8D-194C-AFE6-22B6CD989B5A}" type="slidenum">
              <a:rPr lang="en-US" smtClean="0"/>
              <a:pPr/>
              <a:t>‹#›</a:t>
            </a:fld>
            <a:endParaRPr lang="en-US"/>
          </a:p>
        </p:txBody>
      </p:sp>
      <p:sp>
        <p:nvSpPr>
          <p:cNvPr id="8" name="Picture Placeholder 7"/>
          <p:cNvSpPr>
            <a:spLocks noGrp="1"/>
          </p:cNvSpPr>
          <p:nvPr>
            <p:ph type="pic" sz="quarter" idx="13"/>
          </p:nvPr>
        </p:nvSpPr>
        <p:spPr>
          <a:xfrm>
            <a:off x="594524" y="1628801"/>
            <a:ext cx="10972800" cy="4104456"/>
          </a:xfrm>
        </p:spPr>
        <p:txBody>
          <a:bodyPr>
            <a:normAutofit/>
          </a:bodyPr>
          <a:lstStyle>
            <a:lvl1pPr>
              <a:defRPr sz="1633"/>
            </a:lvl1pPr>
          </a:lstStyle>
          <a:p>
            <a:r>
              <a:rPr lang="en-US" dirty="0"/>
              <a:t>Drag picture to placeholder or click icon to add</a:t>
            </a:r>
            <a:endParaRPr lang="en-GB" dirty="0"/>
          </a:p>
        </p:txBody>
      </p:sp>
      <p:sp>
        <p:nvSpPr>
          <p:cNvPr id="11" name="Title 1"/>
          <p:cNvSpPr>
            <a:spLocks noGrp="1"/>
          </p:cNvSpPr>
          <p:nvPr>
            <p:ph type="title"/>
          </p:nvPr>
        </p:nvSpPr>
        <p:spPr>
          <a:xfrm>
            <a:off x="594524" y="345733"/>
            <a:ext cx="10972800" cy="1143000"/>
          </a:xfrm>
          <a:prstGeom prst="rect">
            <a:avLst/>
          </a:prstGeom>
        </p:spPr>
        <p:txBody>
          <a:bodyPr>
            <a:normAutofit/>
          </a:bodyPr>
          <a:lstStyle>
            <a:lvl1pPr>
              <a:defRPr sz="2903"/>
            </a:lvl1pPr>
          </a:lstStyle>
          <a:p>
            <a:r>
              <a:rPr lang="en-US" dirty="0"/>
              <a:t>Click to edit Master title style</a:t>
            </a:r>
          </a:p>
        </p:txBody>
      </p:sp>
    </p:spTree>
    <p:extLst>
      <p:ext uri="{BB962C8B-B14F-4D97-AF65-F5344CB8AC3E}">
        <p14:creationId xmlns:p14="http://schemas.microsoft.com/office/powerpoint/2010/main" val="1271177096"/>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lide with two images">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525" y="5877304"/>
            <a:ext cx="5008960" cy="288000"/>
          </a:xfrm>
        </p:spPr>
        <p:txBody>
          <a:bodyPr>
            <a:normAutofit/>
          </a:bodyPr>
          <a:lstStyle>
            <a:lvl1pPr>
              <a:defRPr sz="1271">
                <a:solidFill>
                  <a:schemeClr val="tx1"/>
                </a:solidFill>
              </a:defRPr>
            </a:lvl1pPr>
          </a:lstStyle>
          <a:p>
            <a:pPr lvl="0"/>
            <a:r>
              <a:rPr lang="en-US" dirty="0"/>
              <a:t>Click to edit Master text styles</a:t>
            </a:r>
          </a:p>
        </p:txBody>
      </p:sp>
      <p:sp>
        <p:nvSpPr>
          <p:cNvPr id="4" name="Date Placeholder 3"/>
          <p:cNvSpPr>
            <a:spLocks noGrp="1"/>
          </p:cNvSpPr>
          <p:nvPr>
            <p:ph type="dt" sz="half" idx="10"/>
          </p:nvPr>
        </p:nvSpPr>
        <p:spPr/>
        <p:txBody>
          <a:bodyPr/>
          <a:lstStyle/>
          <a:p>
            <a:fld id="{B39701B3-E6DF-4FC2-A9AB-13E2959DFD99}" type="datetime1">
              <a:rPr lang="en-US" smtClean="0"/>
              <a:pPr/>
              <a:t>3/12/24</a:t>
            </a:fld>
            <a:endParaRPr lang="en-US"/>
          </a:p>
        </p:txBody>
      </p:sp>
      <p:sp>
        <p:nvSpPr>
          <p:cNvPr id="5" name="Footer Placeholder 4"/>
          <p:cNvSpPr>
            <a:spLocks noGrp="1"/>
          </p:cNvSpPr>
          <p:nvPr>
            <p:ph type="ftr" sz="quarter" idx="11"/>
          </p:nvPr>
        </p:nvSpPr>
        <p:spPr/>
        <p:txBody>
          <a:bodyPr/>
          <a:lstStyle/>
          <a:p>
            <a:r>
              <a:rPr lang="en-GB"/>
              <a:t>Presentation Title Goes Here (See Header &amp; Footer To Edit This Text)</a:t>
            </a:r>
            <a:endParaRPr lang="en-US"/>
          </a:p>
        </p:txBody>
      </p:sp>
      <p:sp>
        <p:nvSpPr>
          <p:cNvPr id="6" name="Slide Number Placeholder 5"/>
          <p:cNvSpPr>
            <a:spLocks noGrp="1"/>
          </p:cNvSpPr>
          <p:nvPr>
            <p:ph type="sldNum" sz="quarter" idx="12"/>
          </p:nvPr>
        </p:nvSpPr>
        <p:spPr/>
        <p:txBody>
          <a:bodyPr/>
          <a:lstStyle/>
          <a:p>
            <a:fld id="{1504EF65-1D8D-194C-AFE6-22B6CD989B5A}" type="slidenum">
              <a:rPr lang="en-US" smtClean="0"/>
              <a:pPr/>
              <a:t>‹#›</a:t>
            </a:fld>
            <a:endParaRPr lang="en-US"/>
          </a:p>
        </p:txBody>
      </p:sp>
      <p:sp>
        <p:nvSpPr>
          <p:cNvPr id="8" name="Picture Placeholder 7"/>
          <p:cNvSpPr>
            <a:spLocks noGrp="1"/>
          </p:cNvSpPr>
          <p:nvPr>
            <p:ph type="pic" sz="quarter" idx="13"/>
          </p:nvPr>
        </p:nvSpPr>
        <p:spPr>
          <a:xfrm>
            <a:off x="594525" y="1628800"/>
            <a:ext cx="5008960" cy="4104456"/>
          </a:xfrm>
        </p:spPr>
        <p:txBody>
          <a:bodyPr>
            <a:normAutofit/>
          </a:bodyPr>
          <a:lstStyle>
            <a:lvl1pPr>
              <a:defRPr sz="1452"/>
            </a:lvl1pPr>
          </a:lstStyle>
          <a:p>
            <a:r>
              <a:rPr lang="en-US" dirty="0"/>
              <a:t>Drag picture to placeholder or click icon to add</a:t>
            </a:r>
            <a:endParaRPr lang="en-GB" dirty="0"/>
          </a:p>
        </p:txBody>
      </p:sp>
      <p:sp>
        <p:nvSpPr>
          <p:cNvPr id="9" name="Content Placeholder 2"/>
          <p:cNvSpPr>
            <a:spLocks noGrp="1"/>
          </p:cNvSpPr>
          <p:nvPr>
            <p:ph idx="14"/>
          </p:nvPr>
        </p:nvSpPr>
        <p:spPr>
          <a:xfrm>
            <a:off x="6367631" y="5877304"/>
            <a:ext cx="5008960" cy="288000"/>
          </a:xfrm>
        </p:spPr>
        <p:txBody>
          <a:bodyPr>
            <a:normAutofit/>
          </a:bodyPr>
          <a:lstStyle>
            <a:lvl1pPr>
              <a:defRPr sz="1271">
                <a:solidFill>
                  <a:schemeClr val="tx1"/>
                </a:solidFill>
              </a:defRPr>
            </a:lvl1pPr>
          </a:lstStyle>
          <a:p>
            <a:pPr lvl="0"/>
            <a:r>
              <a:rPr lang="en-US" dirty="0"/>
              <a:t>Click to edit Master text styles</a:t>
            </a:r>
          </a:p>
        </p:txBody>
      </p:sp>
      <p:sp>
        <p:nvSpPr>
          <p:cNvPr id="10" name="Picture Placeholder 7"/>
          <p:cNvSpPr>
            <a:spLocks noGrp="1"/>
          </p:cNvSpPr>
          <p:nvPr>
            <p:ph type="pic" sz="quarter" idx="15"/>
          </p:nvPr>
        </p:nvSpPr>
        <p:spPr>
          <a:xfrm>
            <a:off x="6367631" y="1628800"/>
            <a:ext cx="5008960" cy="4104456"/>
          </a:xfrm>
        </p:spPr>
        <p:txBody>
          <a:bodyPr>
            <a:normAutofit/>
          </a:bodyPr>
          <a:lstStyle>
            <a:lvl1pPr>
              <a:defRPr sz="1452"/>
            </a:lvl1pPr>
          </a:lstStyle>
          <a:p>
            <a:r>
              <a:rPr lang="en-US" dirty="0"/>
              <a:t>Drag picture to placeholder or click icon to add</a:t>
            </a:r>
            <a:endParaRPr lang="en-GB" dirty="0"/>
          </a:p>
        </p:txBody>
      </p:sp>
      <p:sp>
        <p:nvSpPr>
          <p:cNvPr id="12" name="Title 1"/>
          <p:cNvSpPr>
            <a:spLocks noGrp="1"/>
          </p:cNvSpPr>
          <p:nvPr>
            <p:ph type="title"/>
          </p:nvPr>
        </p:nvSpPr>
        <p:spPr>
          <a:xfrm>
            <a:off x="594524" y="345733"/>
            <a:ext cx="10972800" cy="1143000"/>
          </a:xfrm>
          <a:prstGeom prst="rect">
            <a:avLst/>
          </a:prstGeom>
        </p:spPr>
        <p:txBody>
          <a:bodyPr>
            <a:normAutofit/>
          </a:bodyPr>
          <a:lstStyle>
            <a:lvl1pPr>
              <a:defRPr sz="2903"/>
            </a:lvl1pPr>
          </a:lstStyle>
          <a:p>
            <a:r>
              <a:rPr lang="en-US" dirty="0"/>
              <a:t>Click to edit Master title style</a:t>
            </a:r>
          </a:p>
        </p:txBody>
      </p:sp>
    </p:spTree>
    <p:extLst>
      <p:ext uri="{BB962C8B-B14F-4D97-AF65-F5344CB8AC3E}">
        <p14:creationId xmlns:p14="http://schemas.microsoft.com/office/powerpoint/2010/main" val="170364960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B123F-D6C3-DDE3-15DB-172D6BA80AC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458C6AA-6A15-CC4E-B49B-F4043855AC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833033B-971F-45A8-87D3-5ADB79C9C1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C5035C4-C18D-2B3F-30EE-D0190CB162D0}"/>
              </a:ext>
            </a:extLst>
          </p:cNvPr>
          <p:cNvSpPr>
            <a:spLocks noGrp="1"/>
          </p:cNvSpPr>
          <p:nvPr>
            <p:ph type="dt" sz="half" idx="10"/>
          </p:nvPr>
        </p:nvSpPr>
        <p:spPr/>
        <p:txBody>
          <a:bodyPr/>
          <a:lstStyle/>
          <a:p>
            <a:fld id="{A759C7FD-23B3-454A-B1C6-97D28C592E4E}" type="datetimeFigureOut">
              <a:rPr lang="en-US" smtClean="0"/>
              <a:t>3/12/24</a:t>
            </a:fld>
            <a:endParaRPr lang="en-US"/>
          </a:p>
        </p:txBody>
      </p:sp>
      <p:sp>
        <p:nvSpPr>
          <p:cNvPr id="6" name="Footer Placeholder 5">
            <a:extLst>
              <a:ext uri="{FF2B5EF4-FFF2-40B4-BE49-F238E27FC236}">
                <a16:creationId xmlns:a16="http://schemas.microsoft.com/office/drawing/2014/main" id="{33D24039-DF8D-AAA5-B156-98CA0AB1BD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840ACA-1F23-2530-6361-A5C112B7F39E}"/>
              </a:ext>
            </a:extLst>
          </p:cNvPr>
          <p:cNvSpPr>
            <a:spLocks noGrp="1"/>
          </p:cNvSpPr>
          <p:nvPr>
            <p:ph type="sldNum" sz="quarter" idx="12"/>
          </p:nvPr>
        </p:nvSpPr>
        <p:spPr/>
        <p:txBody>
          <a:bodyPr/>
          <a:lstStyle/>
          <a:p>
            <a:fld id="{3992F468-B685-7540-95EE-0A096664DAD9}" type="slidenum">
              <a:rPr lang="en-US" smtClean="0"/>
              <a:t>‹#›</a:t>
            </a:fld>
            <a:endParaRPr lang="en-US"/>
          </a:p>
        </p:txBody>
      </p:sp>
    </p:spTree>
    <p:extLst>
      <p:ext uri="{BB962C8B-B14F-4D97-AF65-F5344CB8AC3E}">
        <p14:creationId xmlns:p14="http://schemas.microsoft.com/office/powerpoint/2010/main" val="3374905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lide with four images">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524" y="5877304"/>
            <a:ext cx="2448000" cy="288000"/>
          </a:xfrm>
        </p:spPr>
        <p:txBody>
          <a:bodyPr>
            <a:normAutofit/>
          </a:bodyPr>
          <a:lstStyle>
            <a:lvl1pPr>
              <a:defRPr sz="1088">
                <a:solidFill>
                  <a:schemeClr val="tx1"/>
                </a:solidFill>
              </a:defRPr>
            </a:lvl1pPr>
          </a:lstStyle>
          <a:p>
            <a:pPr lvl="0"/>
            <a:r>
              <a:rPr lang="en-US"/>
              <a:t>Click to edit Master text styles</a:t>
            </a:r>
          </a:p>
        </p:txBody>
      </p:sp>
      <p:sp>
        <p:nvSpPr>
          <p:cNvPr id="4" name="Date Placeholder 3"/>
          <p:cNvSpPr>
            <a:spLocks noGrp="1"/>
          </p:cNvSpPr>
          <p:nvPr>
            <p:ph type="dt" sz="half" idx="10"/>
          </p:nvPr>
        </p:nvSpPr>
        <p:spPr/>
        <p:txBody>
          <a:bodyPr/>
          <a:lstStyle/>
          <a:p>
            <a:fld id="{8E0C9A82-ACD6-4E94-B078-32A10A0508A9}" type="datetime1">
              <a:rPr lang="en-US" smtClean="0"/>
              <a:pPr/>
              <a:t>3/12/24</a:t>
            </a:fld>
            <a:endParaRPr lang="en-US"/>
          </a:p>
        </p:txBody>
      </p:sp>
      <p:sp>
        <p:nvSpPr>
          <p:cNvPr id="5" name="Footer Placeholder 4"/>
          <p:cNvSpPr>
            <a:spLocks noGrp="1"/>
          </p:cNvSpPr>
          <p:nvPr>
            <p:ph type="ftr" sz="quarter" idx="11"/>
          </p:nvPr>
        </p:nvSpPr>
        <p:spPr/>
        <p:txBody>
          <a:bodyPr/>
          <a:lstStyle/>
          <a:p>
            <a:r>
              <a:rPr lang="en-GB"/>
              <a:t>Presentation Title Goes Here (See Header &amp; Footer To Edit This Text)</a:t>
            </a:r>
            <a:endParaRPr lang="en-US"/>
          </a:p>
        </p:txBody>
      </p:sp>
      <p:sp>
        <p:nvSpPr>
          <p:cNvPr id="6" name="Slide Number Placeholder 5"/>
          <p:cNvSpPr>
            <a:spLocks noGrp="1"/>
          </p:cNvSpPr>
          <p:nvPr>
            <p:ph type="sldNum" sz="quarter" idx="12"/>
          </p:nvPr>
        </p:nvSpPr>
        <p:spPr/>
        <p:txBody>
          <a:bodyPr/>
          <a:lstStyle/>
          <a:p>
            <a:fld id="{1504EF65-1D8D-194C-AFE6-22B6CD989B5A}" type="slidenum">
              <a:rPr lang="en-US" smtClean="0"/>
              <a:pPr/>
              <a:t>‹#›</a:t>
            </a:fld>
            <a:endParaRPr lang="en-US"/>
          </a:p>
        </p:txBody>
      </p:sp>
      <p:sp>
        <p:nvSpPr>
          <p:cNvPr id="8" name="Picture Placeholder 7"/>
          <p:cNvSpPr>
            <a:spLocks noGrp="1"/>
          </p:cNvSpPr>
          <p:nvPr>
            <p:ph type="pic" sz="quarter" idx="13"/>
          </p:nvPr>
        </p:nvSpPr>
        <p:spPr>
          <a:xfrm>
            <a:off x="594525" y="1628801"/>
            <a:ext cx="2448000" cy="4104456"/>
          </a:xfrm>
        </p:spPr>
        <p:txBody>
          <a:bodyPr>
            <a:normAutofit/>
          </a:bodyPr>
          <a:lstStyle>
            <a:lvl1pPr>
              <a:defRPr sz="1452"/>
            </a:lvl1pPr>
          </a:lstStyle>
          <a:p>
            <a:r>
              <a:rPr lang="en-US" dirty="0"/>
              <a:t>Drag picture to placeholder or click icon to add</a:t>
            </a:r>
            <a:endParaRPr lang="en-GB" dirty="0"/>
          </a:p>
        </p:txBody>
      </p:sp>
      <p:sp>
        <p:nvSpPr>
          <p:cNvPr id="9" name="Content Placeholder 2"/>
          <p:cNvSpPr>
            <a:spLocks noGrp="1"/>
          </p:cNvSpPr>
          <p:nvPr>
            <p:ph idx="14"/>
          </p:nvPr>
        </p:nvSpPr>
        <p:spPr>
          <a:xfrm>
            <a:off x="6247005" y="5877304"/>
            <a:ext cx="2448000" cy="288000"/>
          </a:xfrm>
        </p:spPr>
        <p:txBody>
          <a:bodyPr>
            <a:normAutofit/>
          </a:bodyPr>
          <a:lstStyle>
            <a:lvl1pPr>
              <a:defRPr sz="1088">
                <a:solidFill>
                  <a:schemeClr val="tx1"/>
                </a:solidFill>
              </a:defRPr>
            </a:lvl1pPr>
          </a:lstStyle>
          <a:p>
            <a:pPr lvl="0"/>
            <a:r>
              <a:rPr lang="en-US"/>
              <a:t>Click to edit Master text styles</a:t>
            </a:r>
          </a:p>
        </p:txBody>
      </p:sp>
      <p:sp>
        <p:nvSpPr>
          <p:cNvPr id="10" name="Picture Placeholder 7"/>
          <p:cNvSpPr>
            <a:spLocks noGrp="1"/>
          </p:cNvSpPr>
          <p:nvPr>
            <p:ph type="pic" sz="quarter" idx="15"/>
          </p:nvPr>
        </p:nvSpPr>
        <p:spPr>
          <a:xfrm>
            <a:off x="6247005" y="1628800"/>
            <a:ext cx="2448000" cy="4104456"/>
          </a:xfrm>
        </p:spPr>
        <p:txBody>
          <a:bodyPr>
            <a:normAutofit/>
          </a:bodyPr>
          <a:lstStyle>
            <a:lvl1pPr>
              <a:defRPr sz="1452"/>
            </a:lvl1pPr>
          </a:lstStyle>
          <a:p>
            <a:r>
              <a:rPr lang="en-US" dirty="0"/>
              <a:t>Drag picture to placeholder or click icon to add</a:t>
            </a:r>
            <a:endParaRPr lang="en-GB" dirty="0"/>
          </a:p>
        </p:txBody>
      </p:sp>
      <p:sp>
        <p:nvSpPr>
          <p:cNvPr id="11" name="Content Placeholder 2"/>
          <p:cNvSpPr>
            <a:spLocks noGrp="1"/>
          </p:cNvSpPr>
          <p:nvPr>
            <p:ph idx="16"/>
          </p:nvPr>
        </p:nvSpPr>
        <p:spPr>
          <a:xfrm>
            <a:off x="3420764" y="5877304"/>
            <a:ext cx="2448000" cy="288000"/>
          </a:xfrm>
        </p:spPr>
        <p:txBody>
          <a:bodyPr>
            <a:normAutofit/>
          </a:bodyPr>
          <a:lstStyle>
            <a:lvl1pPr>
              <a:defRPr sz="1088">
                <a:solidFill>
                  <a:schemeClr val="tx1"/>
                </a:solidFill>
              </a:defRPr>
            </a:lvl1pPr>
          </a:lstStyle>
          <a:p>
            <a:pPr lvl="0"/>
            <a:r>
              <a:rPr lang="en-US"/>
              <a:t>Click to edit Master text styles</a:t>
            </a:r>
          </a:p>
        </p:txBody>
      </p:sp>
      <p:sp>
        <p:nvSpPr>
          <p:cNvPr id="12" name="Picture Placeholder 7"/>
          <p:cNvSpPr>
            <a:spLocks noGrp="1"/>
          </p:cNvSpPr>
          <p:nvPr>
            <p:ph type="pic" sz="quarter" idx="17"/>
          </p:nvPr>
        </p:nvSpPr>
        <p:spPr>
          <a:xfrm>
            <a:off x="3420764" y="1628801"/>
            <a:ext cx="2448000" cy="4104456"/>
          </a:xfrm>
        </p:spPr>
        <p:txBody>
          <a:bodyPr>
            <a:normAutofit/>
          </a:bodyPr>
          <a:lstStyle>
            <a:lvl1pPr>
              <a:defRPr sz="1452"/>
            </a:lvl1pPr>
          </a:lstStyle>
          <a:p>
            <a:r>
              <a:rPr lang="en-US" dirty="0"/>
              <a:t>Drag picture to placeholder or click icon to add</a:t>
            </a:r>
            <a:endParaRPr lang="en-GB" dirty="0"/>
          </a:p>
        </p:txBody>
      </p:sp>
      <p:sp>
        <p:nvSpPr>
          <p:cNvPr id="13" name="Content Placeholder 2"/>
          <p:cNvSpPr>
            <a:spLocks noGrp="1"/>
          </p:cNvSpPr>
          <p:nvPr>
            <p:ph idx="18"/>
          </p:nvPr>
        </p:nvSpPr>
        <p:spPr>
          <a:xfrm>
            <a:off x="9073244" y="5877304"/>
            <a:ext cx="2448000" cy="288000"/>
          </a:xfrm>
        </p:spPr>
        <p:txBody>
          <a:bodyPr>
            <a:normAutofit/>
          </a:bodyPr>
          <a:lstStyle>
            <a:lvl1pPr>
              <a:defRPr sz="1088">
                <a:solidFill>
                  <a:schemeClr val="tx1"/>
                </a:solidFill>
              </a:defRPr>
            </a:lvl1pPr>
          </a:lstStyle>
          <a:p>
            <a:pPr lvl="0"/>
            <a:r>
              <a:rPr lang="en-US" dirty="0"/>
              <a:t>Click to edit Master text styles</a:t>
            </a:r>
          </a:p>
        </p:txBody>
      </p:sp>
      <p:sp>
        <p:nvSpPr>
          <p:cNvPr id="14" name="Picture Placeholder 7"/>
          <p:cNvSpPr>
            <a:spLocks noGrp="1"/>
          </p:cNvSpPr>
          <p:nvPr>
            <p:ph type="pic" sz="quarter" idx="19"/>
          </p:nvPr>
        </p:nvSpPr>
        <p:spPr>
          <a:xfrm>
            <a:off x="9073244" y="1628800"/>
            <a:ext cx="2448000" cy="4104456"/>
          </a:xfrm>
        </p:spPr>
        <p:txBody>
          <a:bodyPr>
            <a:normAutofit/>
          </a:bodyPr>
          <a:lstStyle>
            <a:lvl1pPr>
              <a:defRPr sz="1452"/>
            </a:lvl1pPr>
          </a:lstStyle>
          <a:p>
            <a:r>
              <a:rPr lang="en-US" dirty="0"/>
              <a:t>Drag picture to placeholder or click icon to add</a:t>
            </a:r>
            <a:endParaRPr lang="en-GB" dirty="0"/>
          </a:p>
        </p:txBody>
      </p:sp>
      <p:sp>
        <p:nvSpPr>
          <p:cNvPr id="16" name="Title 1"/>
          <p:cNvSpPr>
            <a:spLocks noGrp="1"/>
          </p:cNvSpPr>
          <p:nvPr>
            <p:ph type="title"/>
          </p:nvPr>
        </p:nvSpPr>
        <p:spPr>
          <a:xfrm>
            <a:off x="594524" y="345733"/>
            <a:ext cx="10972800" cy="1143000"/>
          </a:xfrm>
          <a:prstGeom prst="rect">
            <a:avLst/>
          </a:prstGeom>
        </p:spPr>
        <p:txBody>
          <a:bodyPr>
            <a:normAutofit/>
          </a:bodyPr>
          <a:lstStyle>
            <a:lvl1pPr>
              <a:defRPr sz="2903"/>
            </a:lvl1pPr>
          </a:lstStyle>
          <a:p>
            <a:r>
              <a:rPr lang="en-US" dirty="0"/>
              <a:t>Click to edit Master title style</a:t>
            </a:r>
          </a:p>
        </p:txBody>
      </p:sp>
    </p:spTree>
    <p:extLst>
      <p:ext uri="{BB962C8B-B14F-4D97-AF65-F5344CB8AC3E}">
        <p14:creationId xmlns:p14="http://schemas.microsoft.com/office/powerpoint/2010/main" val="1435578165"/>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13A5E85-88BA-4D4B-AF59-7BBB1C0A7F46}" type="datetime1">
              <a:rPr lang="en-US" smtClean="0"/>
              <a:pPr/>
              <a:t>3/12/24</a:t>
            </a:fld>
            <a:endParaRPr lang="en-US"/>
          </a:p>
        </p:txBody>
      </p:sp>
      <p:sp>
        <p:nvSpPr>
          <p:cNvPr id="4" name="Footer Placeholder 3"/>
          <p:cNvSpPr>
            <a:spLocks noGrp="1"/>
          </p:cNvSpPr>
          <p:nvPr>
            <p:ph type="ftr" sz="quarter" idx="11"/>
          </p:nvPr>
        </p:nvSpPr>
        <p:spPr/>
        <p:txBody>
          <a:bodyPr/>
          <a:lstStyle/>
          <a:p>
            <a:r>
              <a:rPr lang="en-GB"/>
              <a:t>Presentation Title Goes Here (See Header &amp; Footer To Edit This Text)</a:t>
            </a:r>
            <a:endParaRPr lang="en-US"/>
          </a:p>
        </p:txBody>
      </p:sp>
      <p:sp>
        <p:nvSpPr>
          <p:cNvPr id="5" name="Slide Number Placeholder 4"/>
          <p:cNvSpPr>
            <a:spLocks noGrp="1"/>
          </p:cNvSpPr>
          <p:nvPr>
            <p:ph type="sldNum" sz="quarter" idx="12"/>
          </p:nvPr>
        </p:nvSpPr>
        <p:spPr/>
        <p:txBody>
          <a:bodyPr/>
          <a:lstStyle/>
          <a:p>
            <a:fld id="{1504EF65-1D8D-194C-AFE6-22B6CD989B5A}" type="slidenum">
              <a:rPr lang="en-US" smtClean="0"/>
              <a:pPr/>
              <a:t>‹#›</a:t>
            </a:fld>
            <a:endParaRPr lang="en-US"/>
          </a:p>
        </p:txBody>
      </p:sp>
      <p:sp>
        <p:nvSpPr>
          <p:cNvPr id="7" name="Title 1"/>
          <p:cNvSpPr>
            <a:spLocks noGrp="1"/>
          </p:cNvSpPr>
          <p:nvPr>
            <p:ph type="title"/>
          </p:nvPr>
        </p:nvSpPr>
        <p:spPr>
          <a:xfrm>
            <a:off x="594524" y="946675"/>
            <a:ext cx="10972800" cy="1143000"/>
          </a:xfrm>
          <a:prstGeom prst="rect">
            <a:avLst/>
          </a:prstGeom>
        </p:spPr>
        <p:txBody>
          <a:bodyPr>
            <a:normAutofit/>
          </a:bodyPr>
          <a:lstStyle>
            <a:lvl1pPr>
              <a:defRPr sz="2903"/>
            </a:lvl1pPr>
          </a:lstStyle>
          <a:p>
            <a:r>
              <a:rPr lang="en-US" dirty="0"/>
              <a:t>Click to edit Master title style</a:t>
            </a:r>
          </a:p>
        </p:txBody>
      </p:sp>
    </p:spTree>
    <p:extLst>
      <p:ext uri="{BB962C8B-B14F-4D97-AF65-F5344CB8AC3E}">
        <p14:creationId xmlns:p14="http://schemas.microsoft.com/office/powerpoint/2010/main" val="1602100000"/>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p:bg>
      <p:bgPr>
        <a:solidFill>
          <a:srgbClr val="4F4E56"/>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3F5ECB76-923D-4C76-A5EE-63A50B5EDE7E}" type="datetime1">
              <a:rPr lang="en-US" smtClean="0"/>
              <a:pPr/>
              <a:t>3/12/24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Presentation Title Goes Here (See Header &amp; Footer To Edit This Text)</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504EF65-1D8D-194C-AFE6-22B6CD989B5A}" type="slidenum">
              <a:rPr lang="en-US" smtClean="0"/>
              <a:pPr/>
              <a:t>‹#›</a:t>
            </a:fld>
            <a:endParaRPr lang="en-US"/>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84898" y="6387479"/>
            <a:ext cx="2647556" cy="274127"/>
          </a:xfrm>
          <a:prstGeom prst="rect">
            <a:avLst/>
          </a:prstGeom>
        </p:spPr>
      </p:pic>
      <p:sp>
        <p:nvSpPr>
          <p:cNvPr id="8" name="Title 3"/>
          <p:cNvSpPr>
            <a:spLocks noGrp="1"/>
          </p:cNvSpPr>
          <p:nvPr>
            <p:ph type="title"/>
          </p:nvPr>
        </p:nvSpPr>
        <p:spPr>
          <a:xfrm>
            <a:off x="594525" y="440993"/>
            <a:ext cx="10363200" cy="2276968"/>
          </a:xfrm>
          <a:prstGeom prst="rect">
            <a:avLst/>
          </a:prstGeom>
        </p:spPr>
        <p:txBody>
          <a:bodyPr>
            <a:normAutofit/>
          </a:bodyPr>
          <a:lstStyle>
            <a:lvl1pPr>
              <a:defRPr sz="4083">
                <a:solidFill>
                  <a:schemeClr val="bg1"/>
                </a:solidFill>
              </a:defRPr>
            </a:lvl1pPr>
          </a:lstStyle>
          <a:p>
            <a:r>
              <a:rPr lang="en-GB" dirty="0"/>
              <a:t>A coloured divider slide</a:t>
            </a:r>
            <a:br>
              <a:rPr lang="en-GB" dirty="0"/>
            </a:br>
            <a:r>
              <a:rPr lang="en-GB" dirty="0"/>
              <a:t>or quotation, can run to </a:t>
            </a:r>
            <a:br>
              <a:rPr lang="en-GB" dirty="0"/>
            </a:br>
            <a:r>
              <a:rPr lang="en-GB" dirty="0"/>
              <a:t>multiple lines</a:t>
            </a:r>
          </a:p>
        </p:txBody>
      </p:sp>
      <p:sp>
        <p:nvSpPr>
          <p:cNvPr id="9" name="Text Placeholder 4"/>
          <p:cNvSpPr>
            <a:spLocks noGrp="1"/>
          </p:cNvSpPr>
          <p:nvPr>
            <p:ph type="body" idx="1"/>
          </p:nvPr>
        </p:nvSpPr>
        <p:spPr>
          <a:xfrm>
            <a:off x="594525" y="2852944"/>
            <a:ext cx="10363200" cy="2124561"/>
          </a:xfrm>
        </p:spPr>
        <p:txBody>
          <a:bodyPr>
            <a:normAutofit/>
          </a:bodyPr>
          <a:lstStyle>
            <a:lvl1pPr>
              <a:defRPr sz="2177">
                <a:solidFill>
                  <a:schemeClr val="bg1"/>
                </a:solidFill>
              </a:defRPr>
            </a:lvl1pPr>
          </a:lstStyle>
          <a:p>
            <a:r>
              <a:rPr lang="en-GB" dirty="0"/>
              <a:t>Subtitle here if required</a:t>
            </a:r>
          </a:p>
        </p:txBody>
      </p:sp>
    </p:spTree>
    <p:extLst>
      <p:ext uri="{BB962C8B-B14F-4D97-AF65-F5344CB8AC3E}">
        <p14:creationId xmlns:p14="http://schemas.microsoft.com/office/powerpoint/2010/main" val="3185167795"/>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Section Header Purple">
    <p:bg>
      <p:bgPr>
        <a:solidFill>
          <a:srgbClr val="70385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DCAAF001-3BAE-4072-8829-74AD777E9853}" type="datetime1">
              <a:rPr lang="en-US" smtClean="0"/>
              <a:pPr/>
              <a:t>3/12/24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Presentation Title Goes Here (See Header &amp; Footer To Edit This Text)</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504EF65-1D8D-194C-AFE6-22B6CD989B5A}" type="slidenum">
              <a:rPr lang="en-US" smtClean="0"/>
              <a:pPr/>
              <a:t>‹#›</a:t>
            </a:fld>
            <a:endParaRPr lang="en-US"/>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84898" y="6387479"/>
            <a:ext cx="2647556" cy="274127"/>
          </a:xfrm>
          <a:prstGeom prst="rect">
            <a:avLst/>
          </a:prstGeom>
        </p:spPr>
      </p:pic>
      <p:sp>
        <p:nvSpPr>
          <p:cNvPr id="8" name="Title 3"/>
          <p:cNvSpPr>
            <a:spLocks noGrp="1"/>
          </p:cNvSpPr>
          <p:nvPr>
            <p:ph type="title"/>
          </p:nvPr>
        </p:nvSpPr>
        <p:spPr>
          <a:xfrm>
            <a:off x="594525" y="440993"/>
            <a:ext cx="10363200" cy="2276968"/>
          </a:xfrm>
          <a:prstGeom prst="rect">
            <a:avLst/>
          </a:prstGeom>
        </p:spPr>
        <p:txBody>
          <a:bodyPr>
            <a:normAutofit/>
          </a:bodyPr>
          <a:lstStyle>
            <a:lvl1pPr>
              <a:defRPr sz="4083">
                <a:solidFill>
                  <a:schemeClr val="bg1"/>
                </a:solidFill>
              </a:defRPr>
            </a:lvl1pPr>
          </a:lstStyle>
          <a:p>
            <a:r>
              <a:rPr lang="en-GB" dirty="0"/>
              <a:t>A coloured divider slide</a:t>
            </a:r>
            <a:br>
              <a:rPr lang="en-GB" dirty="0"/>
            </a:br>
            <a:r>
              <a:rPr lang="en-GB" dirty="0"/>
              <a:t>or quotation, can run to </a:t>
            </a:r>
            <a:br>
              <a:rPr lang="en-GB" dirty="0"/>
            </a:br>
            <a:r>
              <a:rPr lang="en-GB" dirty="0"/>
              <a:t>multiple lines</a:t>
            </a:r>
          </a:p>
        </p:txBody>
      </p:sp>
      <p:sp>
        <p:nvSpPr>
          <p:cNvPr id="9" name="Text Placeholder 4"/>
          <p:cNvSpPr>
            <a:spLocks noGrp="1"/>
          </p:cNvSpPr>
          <p:nvPr>
            <p:ph type="body" idx="1"/>
          </p:nvPr>
        </p:nvSpPr>
        <p:spPr>
          <a:xfrm>
            <a:off x="594525" y="2852944"/>
            <a:ext cx="10363200" cy="2124561"/>
          </a:xfrm>
        </p:spPr>
        <p:txBody>
          <a:bodyPr>
            <a:normAutofit/>
          </a:bodyPr>
          <a:lstStyle>
            <a:lvl1pPr>
              <a:defRPr sz="2177">
                <a:solidFill>
                  <a:schemeClr val="bg1"/>
                </a:solidFill>
              </a:defRPr>
            </a:lvl1pPr>
          </a:lstStyle>
          <a:p>
            <a:r>
              <a:rPr lang="en-GB" dirty="0"/>
              <a:t>Subtitle here if required</a:t>
            </a:r>
          </a:p>
        </p:txBody>
      </p:sp>
    </p:spTree>
    <p:extLst>
      <p:ext uri="{BB962C8B-B14F-4D97-AF65-F5344CB8AC3E}">
        <p14:creationId xmlns:p14="http://schemas.microsoft.com/office/powerpoint/2010/main" val="2817370739"/>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p:bg>
      <p:bgPr>
        <a:solidFill>
          <a:srgbClr val="F18352"/>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B9D88EC6-E4FD-48C5-9980-2B36CFB1F37A}" type="datetime1">
              <a:rPr lang="en-US" smtClean="0"/>
              <a:pPr/>
              <a:t>3/12/24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Presentation Title Goes Here (See Header &amp; Footer To Edit This Text)</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504EF65-1D8D-194C-AFE6-22B6CD989B5A}" type="slidenum">
              <a:rPr lang="en-US" smtClean="0"/>
              <a:pPr/>
              <a:t>‹#›</a:t>
            </a:fld>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84898" y="6387479"/>
            <a:ext cx="2647556" cy="274127"/>
          </a:xfrm>
          <a:prstGeom prst="rect">
            <a:avLst/>
          </a:prstGeom>
        </p:spPr>
      </p:pic>
      <p:sp>
        <p:nvSpPr>
          <p:cNvPr id="8" name="Title 3"/>
          <p:cNvSpPr>
            <a:spLocks noGrp="1"/>
          </p:cNvSpPr>
          <p:nvPr>
            <p:ph type="title"/>
          </p:nvPr>
        </p:nvSpPr>
        <p:spPr>
          <a:xfrm>
            <a:off x="594525" y="440993"/>
            <a:ext cx="10363200" cy="2276968"/>
          </a:xfrm>
          <a:prstGeom prst="rect">
            <a:avLst/>
          </a:prstGeom>
        </p:spPr>
        <p:txBody>
          <a:bodyPr>
            <a:normAutofit/>
          </a:bodyPr>
          <a:lstStyle>
            <a:lvl1pPr>
              <a:defRPr sz="4083">
                <a:solidFill>
                  <a:schemeClr val="bg1"/>
                </a:solidFill>
              </a:defRPr>
            </a:lvl1pPr>
          </a:lstStyle>
          <a:p>
            <a:r>
              <a:rPr lang="en-GB" dirty="0"/>
              <a:t>A coloured divider slide</a:t>
            </a:r>
            <a:br>
              <a:rPr lang="en-GB" dirty="0"/>
            </a:br>
            <a:r>
              <a:rPr lang="en-GB" dirty="0"/>
              <a:t>or quotation, can run to </a:t>
            </a:r>
            <a:br>
              <a:rPr lang="en-GB" dirty="0"/>
            </a:br>
            <a:r>
              <a:rPr lang="en-GB" dirty="0"/>
              <a:t>multiple lines</a:t>
            </a:r>
          </a:p>
        </p:txBody>
      </p:sp>
      <p:sp>
        <p:nvSpPr>
          <p:cNvPr id="10" name="Text Placeholder 4"/>
          <p:cNvSpPr>
            <a:spLocks noGrp="1"/>
          </p:cNvSpPr>
          <p:nvPr>
            <p:ph type="body" idx="1"/>
          </p:nvPr>
        </p:nvSpPr>
        <p:spPr>
          <a:xfrm>
            <a:off x="594525" y="2852944"/>
            <a:ext cx="10363200" cy="2124561"/>
          </a:xfrm>
        </p:spPr>
        <p:txBody>
          <a:bodyPr>
            <a:normAutofit/>
          </a:bodyPr>
          <a:lstStyle>
            <a:lvl1pPr>
              <a:defRPr sz="2177">
                <a:solidFill>
                  <a:schemeClr val="bg1"/>
                </a:solidFill>
              </a:defRPr>
            </a:lvl1pPr>
          </a:lstStyle>
          <a:p>
            <a:r>
              <a:rPr lang="en-GB" dirty="0"/>
              <a:t>Subtitle here if required</a:t>
            </a:r>
          </a:p>
        </p:txBody>
      </p:sp>
    </p:spTree>
    <p:extLst>
      <p:ext uri="{BB962C8B-B14F-4D97-AF65-F5344CB8AC3E}">
        <p14:creationId xmlns:p14="http://schemas.microsoft.com/office/powerpoint/2010/main" val="1928670763"/>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Section Header Turquoise">
    <p:bg>
      <p:bgPr>
        <a:solidFill>
          <a:srgbClr val="00A29C"/>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3833FCFA-3963-4AEB-9464-2736ECFC74B4}" type="datetime1">
              <a:rPr lang="en-US" smtClean="0"/>
              <a:pPr/>
              <a:t>3/12/24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Presentation Title Goes Here (See Header &amp; Footer To Edit This Text)</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504EF65-1D8D-194C-AFE6-22B6CD989B5A}" type="slidenum">
              <a:rPr lang="en-US" smtClean="0"/>
              <a:pPr/>
              <a:t>‹#›</a:t>
            </a:fld>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84898" y="6387479"/>
            <a:ext cx="2647556" cy="274127"/>
          </a:xfrm>
          <a:prstGeom prst="rect">
            <a:avLst/>
          </a:prstGeom>
        </p:spPr>
      </p:pic>
      <p:sp>
        <p:nvSpPr>
          <p:cNvPr id="8" name="Title 3"/>
          <p:cNvSpPr>
            <a:spLocks noGrp="1"/>
          </p:cNvSpPr>
          <p:nvPr>
            <p:ph type="title"/>
          </p:nvPr>
        </p:nvSpPr>
        <p:spPr>
          <a:xfrm>
            <a:off x="594525" y="440993"/>
            <a:ext cx="10363200" cy="2276968"/>
          </a:xfrm>
          <a:prstGeom prst="rect">
            <a:avLst/>
          </a:prstGeom>
        </p:spPr>
        <p:txBody>
          <a:bodyPr>
            <a:normAutofit/>
          </a:bodyPr>
          <a:lstStyle>
            <a:lvl1pPr>
              <a:defRPr sz="4083">
                <a:solidFill>
                  <a:schemeClr val="bg1"/>
                </a:solidFill>
              </a:defRPr>
            </a:lvl1pPr>
          </a:lstStyle>
          <a:p>
            <a:r>
              <a:rPr lang="en-GB" dirty="0"/>
              <a:t>A coloured divider slide</a:t>
            </a:r>
            <a:br>
              <a:rPr lang="en-GB" dirty="0"/>
            </a:br>
            <a:r>
              <a:rPr lang="en-GB" dirty="0"/>
              <a:t>or quotation, can run to </a:t>
            </a:r>
            <a:br>
              <a:rPr lang="en-GB" dirty="0"/>
            </a:br>
            <a:r>
              <a:rPr lang="en-GB" dirty="0"/>
              <a:t>multiple lines</a:t>
            </a:r>
          </a:p>
        </p:txBody>
      </p:sp>
      <p:sp>
        <p:nvSpPr>
          <p:cNvPr id="10" name="Text Placeholder 4"/>
          <p:cNvSpPr>
            <a:spLocks noGrp="1"/>
          </p:cNvSpPr>
          <p:nvPr>
            <p:ph type="body" idx="1"/>
          </p:nvPr>
        </p:nvSpPr>
        <p:spPr>
          <a:xfrm>
            <a:off x="594525" y="2852944"/>
            <a:ext cx="10363200" cy="2124561"/>
          </a:xfrm>
        </p:spPr>
        <p:txBody>
          <a:bodyPr>
            <a:normAutofit/>
          </a:bodyPr>
          <a:lstStyle>
            <a:lvl1pPr>
              <a:defRPr sz="2177">
                <a:solidFill>
                  <a:schemeClr val="bg1"/>
                </a:solidFill>
              </a:defRPr>
            </a:lvl1pPr>
          </a:lstStyle>
          <a:p>
            <a:r>
              <a:rPr lang="en-GB" dirty="0"/>
              <a:t>Subtitle here if required</a:t>
            </a:r>
          </a:p>
        </p:txBody>
      </p:sp>
    </p:spTree>
    <p:extLst>
      <p:ext uri="{BB962C8B-B14F-4D97-AF65-F5344CB8AC3E}">
        <p14:creationId xmlns:p14="http://schemas.microsoft.com/office/powerpoint/2010/main" val="338591337"/>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rgbClr val="76A8D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DA21FEDE-5A03-4518-A025-2F08C99E57D7}" type="datetime1">
              <a:rPr lang="en-US" smtClean="0"/>
              <a:pPr/>
              <a:t>3/12/24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Presentation Title Goes Here (See Header &amp; Footer To Edit This Text)</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504EF65-1D8D-194C-AFE6-22B6CD989B5A}" type="slidenum">
              <a:rPr lang="en-US" smtClean="0"/>
              <a:pPr/>
              <a:t>‹#›</a:t>
            </a:fld>
            <a:endParaRPr lang="en-US"/>
          </a:p>
        </p:txBody>
      </p:sp>
      <p:sp>
        <p:nvSpPr>
          <p:cNvPr id="21" name="Title 3"/>
          <p:cNvSpPr>
            <a:spLocks noGrp="1"/>
          </p:cNvSpPr>
          <p:nvPr>
            <p:ph type="title"/>
          </p:nvPr>
        </p:nvSpPr>
        <p:spPr>
          <a:xfrm>
            <a:off x="594525" y="440993"/>
            <a:ext cx="10363200" cy="2276968"/>
          </a:xfrm>
          <a:prstGeom prst="rect">
            <a:avLst/>
          </a:prstGeom>
        </p:spPr>
        <p:txBody>
          <a:bodyPr>
            <a:normAutofit/>
          </a:bodyPr>
          <a:lstStyle>
            <a:lvl1pPr>
              <a:defRPr sz="4083">
                <a:solidFill>
                  <a:schemeClr val="bg1"/>
                </a:solidFill>
              </a:defRPr>
            </a:lvl1pPr>
          </a:lstStyle>
          <a:p>
            <a:r>
              <a:rPr lang="en-GB" dirty="0"/>
              <a:t>A coloured divider slide</a:t>
            </a:r>
            <a:br>
              <a:rPr lang="en-GB" dirty="0"/>
            </a:br>
            <a:r>
              <a:rPr lang="en-GB" dirty="0"/>
              <a:t>or quotation, can run to </a:t>
            </a:r>
            <a:br>
              <a:rPr lang="en-GB" dirty="0"/>
            </a:br>
            <a:r>
              <a:rPr lang="en-GB" dirty="0"/>
              <a:t>multiple lines</a:t>
            </a:r>
          </a:p>
        </p:txBody>
      </p:sp>
      <p:sp>
        <p:nvSpPr>
          <p:cNvPr id="22" name="Text Placeholder 4"/>
          <p:cNvSpPr>
            <a:spLocks noGrp="1"/>
          </p:cNvSpPr>
          <p:nvPr>
            <p:ph type="body" idx="1"/>
          </p:nvPr>
        </p:nvSpPr>
        <p:spPr>
          <a:xfrm>
            <a:off x="594525" y="2852944"/>
            <a:ext cx="10363200" cy="2124561"/>
          </a:xfrm>
        </p:spPr>
        <p:txBody>
          <a:bodyPr>
            <a:normAutofit/>
          </a:bodyPr>
          <a:lstStyle>
            <a:lvl1pPr>
              <a:defRPr sz="2177">
                <a:solidFill>
                  <a:schemeClr val="bg1"/>
                </a:solidFill>
              </a:defRPr>
            </a:lvl1pPr>
          </a:lstStyle>
          <a:p>
            <a:r>
              <a:rPr lang="en-GB" dirty="0"/>
              <a:t>Subtitle here if required</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84898" y="6387479"/>
            <a:ext cx="2647556" cy="274127"/>
          </a:xfrm>
          <a:prstGeom prst="rect">
            <a:avLst/>
          </a:prstGeom>
        </p:spPr>
      </p:pic>
    </p:spTree>
    <p:extLst>
      <p:ext uri="{BB962C8B-B14F-4D97-AF65-F5344CB8AC3E}">
        <p14:creationId xmlns:p14="http://schemas.microsoft.com/office/powerpoint/2010/main" val="2388616976"/>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61" indent="0" algn="ctr">
              <a:buNone/>
              <a:defRPr sz="2000"/>
            </a:lvl2pPr>
            <a:lvl3pPr marL="914320" indent="0" algn="ctr">
              <a:buNone/>
              <a:defRPr sz="1800"/>
            </a:lvl3pPr>
            <a:lvl4pPr marL="1371480" indent="0" algn="ctr">
              <a:buNone/>
              <a:defRPr sz="1600"/>
            </a:lvl4pPr>
            <a:lvl5pPr marL="1828640" indent="0" algn="ctr">
              <a:buNone/>
              <a:defRPr sz="1600"/>
            </a:lvl5pPr>
            <a:lvl6pPr marL="2285800" indent="0" algn="ctr">
              <a:buNone/>
              <a:defRPr sz="1600"/>
            </a:lvl6pPr>
            <a:lvl7pPr marL="2742959" indent="0" algn="ctr">
              <a:buNone/>
              <a:defRPr sz="1600"/>
            </a:lvl7pPr>
            <a:lvl8pPr marL="3200120" indent="0" algn="ctr">
              <a:buNone/>
              <a:defRPr sz="1600"/>
            </a:lvl8pPr>
            <a:lvl9pPr marL="3657281"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9EB2A2D-E151-43E5-AEBF-BFD0222D789F}" type="datetime1">
              <a:rPr lang="en-US" smtClean="0"/>
              <a:pPr/>
              <a:t>3/12/24</a:t>
            </a:fld>
            <a:endParaRPr lang="en-US" dirty="0"/>
          </a:p>
        </p:txBody>
      </p:sp>
      <p:sp>
        <p:nvSpPr>
          <p:cNvPr id="5" name="Footer Placeholder 4"/>
          <p:cNvSpPr>
            <a:spLocks noGrp="1"/>
          </p:cNvSpPr>
          <p:nvPr>
            <p:ph type="ftr" sz="quarter" idx="11"/>
          </p:nvPr>
        </p:nvSpPr>
        <p:spPr/>
        <p:txBody>
          <a:bodyPr/>
          <a:lstStyle/>
          <a:p>
            <a:r>
              <a:rPr lang="en-GB" dirty="0"/>
              <a:t>Area Study Goes Here (See Header &amp; Footer To Edit This Text)</a:t>
            </a:r>
            <a:endParaRPr lang="en-US" dirty="0"/>
          </a:p>
        </p:txBody>
      </p:sp>
      <p:sp>
        <p:nvSpPr>
          <p:cNvPr id="6" name="Slide Number Placeholder 5"/>
          <p:cNvSpPr>
            <a:spLocks noGrp="1"/>
          </p:cNvSpPr>
          <p:nvPr>
            <p:ph type="sldNum" sz="quarter" idx="12"/>
          </p:nvPr>
        </p:nvSpPr>
        <p:spPr/>
        <p:txBody>
          <a:bodyPr/>
          <a:lstStyle/>
          <a:p>
            <a:fld id="{1504EF65-1D8D-194C-AFE6-22B6CD989B5A}" type="slidenum">
              <a:rPr lang="en-US" smtClean="0"/>
              <a:pPr/>
              <a:t>‹#›</a:t>
            </a:fld>
            <a:endParaRPr lang="en-US" dirty="0"/>
          </a:p>
        </p:txBody>
      </p:sp>
    </p:spTree>
    <p:extLst>
      <p:ext uri="{BB962C8B-B14F-4D97-AF65-F5344CB8AC3E}">
        <p14:creationId xmlns:p14="http://schemas.microsoft.com/office/powerpoint/2010/main" val="3558235165"/>
      </p:ext>
    </p:extLst>
  </p:cSld>
  <p:clrMapOvr>
    <a:masterClrMapping/>
  </p:clrMapOvr>
  <p:hf hd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19F1DC-3649-4305-BDE3-BE7DCF71681C}" type="datetime1">
              <a:rPr lang="en-US" smtClean="0"/>
              <a:pPr/>
              <a:t>3/12/24</a:t>
            </a:fld>
            <a:endParaRPr lang="en-US"/>
          </a:p>
        </p:txBody>
      </p:sp>
      <p:sp>
        <p:nvSpPr>
          <p:cNvPr id="5" name="Footer Placeholder 4"/>
          <p:cNvSpPr>
            <a:spLocks noGrp="1"/>
          </p:cNvSpPr>
          <p:nvPr>
            <p:ph type="ftr" sz="quarter" idx="11"/>
          </p:nvPr>
        </p:nvSpPr>
        <p:spPr/>
        <p:txBody>
          <a:bodyPr/>
          <a:lstStyle/>
          <a:p>
            <a:r>
              <a:rPr lang="en-GB" dirty="0"/>
              <a:t>Area Study Goes Here (See Header &amp; Footer To Edit This Text)</a:t>
            </a:r>
            <a:endParaRPr lang="en-US" dirty="0"/>
          </a:p>
        </p:txBody>
      </p:sp>
      <p:sp>
        <p:nvSpPr>
          <p:cNvPr id="6" name="Slide Number Placeholder 5"/>
          <p:cNvSpPr>
            <a:spLocks noGrp="1"/>
          </p:cNvSpPr>
          <p:nvPr>
            <p:ph type="sldNum" sz="quarter" idx="12"/>
          </p:nvPr>
        </p:nvSpPr>
        <p:spPr/>
        <p:txBody>
          <a:bodyPr/>
          <a:lstStyle/>
          <a:p>
            <a:fld id="{1504EF65-1D8D-194C-AFE6-22B6CD989B5A}" type="slidenum">
              <a:rPr lang="en-US" smtClean="0"/>
              <a:pPr/>
              <a:t>‹#›</a:t>
            </a:fld>
            <a:endParaRPr lang="en-US"/>
          </a:p>
        </p:txBody>
      </p:sp>
    </p:spTree>
    <p:extLst>
      <p:ext uri="{BB962C8B-B14F-4D97-AF65-F5344CB8AC3E}">
        <p14:creationId xmlns:p14="http://schemas.microsoft.com/office/powerpoint/2010/main" val="1577376460"/>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61" indent="0">
              <a:buNone/>
              <a:defRPr sz="2000">
                <a:solidFill>
                  <a:schemeClr val="tx1">
                    <a:tint val="75000"/>
                  </a:schemeClr>
                </a:solidFill>
              </a:defRPr>
            </a:lvl2pPr>
            <a:lvl3pPr marL="914320" indent="0">
              <a:buNone/>
              <a:defRPr sz="1800">
                <a:solidFill>
                  <a:schemeClr val="tx1">
                    <a:tint val="75000"/>
                  </a:schemeClr>
                </a:solidFill>
              </a:defRPr>
            </a:lvl3pPr>
            <a:lvl4pPr marL="1371480" indent="0">
              <a:buNone/>
              <a:defRPr sz="1600">
                <a:solidFill>
                  <a:schemeClr val="tx1">
                    <a:tint val="75000"/>
                  </a:schemeClr>
                </a:solidFill>
              </a:defRPr>
            </a:lvl4pPr>
            <a:lvl5pPr marL="1828640" indent="0">
              <a:buNone/>
              <a:defRPr sz="1600">
                <a:solidFill>
                  <a:schemeClr val="tx1">
                    <a:tint val="75000"/>
                  </a:schemeClr>
                </a:solidFill>
              </a:defRPr>
            </a:lvl5pPr>
            <a:lvl6pPr marL="2285800" indent="0">
              <a:buNone/>
              <a:defRPr sz="1600">
                <a:solidFill>
                  <a:schemeClr val="tx1">
                    <a:tint val="75000"/>
                  </a:schemeClr>
                </a:solidFill>
              </a:defRPr>
            </a:lvl6pPr>
            <a:lvl7pPr marL="2742959" indent="0">
              <a:buNone/>
              <a:defRPr sz="1600">
                <a:solidFill>
                  <a:schemeClr val="tx1">
                    <a:tint val="75000"/>
                  </a:schemeClr>
                </a:solidFill>
              </a:defRPr>
            </a:lvl7pPr>
            <a:lvl8pPr marL="3200120" indent="0">
              <a:buNone/>
              <a:defRPr sz="1600">
                <a:solidFill>
                  <a:schemeClr val="tx1">
                    <a:tint val="75000"/>
                  </a:schemeClr>
                </a:solidFill>
              </a:defRPr>
            </a:lvl8pPr>
            <a:lvl9pPr marL="3657281"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EB2A2D-E151-43E5-AEBF-BFD0222D789F}" type="datetime1">
              <a:rPr lang="en-US" smtClean="0"/>
              <a:pPr/>
              <a:t>3/12/24</a:t>
            </a:fld>
            <a:endParaRPr lang="en-US" dirty="0"/>
          </a:p>
        </p:txBody>
      </p:sp>
      <p:sp>
        <p:nvSpPr>
          <p:cNvPr id="5" name="Footer Placeholder 4"/>
          <p:cNvSpPr>
            <a:spLocks noGrp="1"/>
          </p:cNvSpPr>
          <p:nvPr>
            <p:ph type="ftr" sz="quarter" idx="11"/>
          </p:nvPr>
        </p:nvSpPr>
        <p:spPr/>
        <p:txBody>
          <a:bodyPr/>
          <a:lstStyle/>
          <a:p>
            <a:r>
              <a:rPr lang="en-GB" dirty="0"/>
              <a:t>Area Study Goes Here (See Header &amp; Footer To Edit This Text)</a:t>
            </a:r>
            <a:endParaRPr lang="en-US" dirty="0"/>
          </a:p>
        </p:txBody>
      </p:sp>
      <p:sp>
        <p:nvSpPr>
          <p:cNvPr id="6" name="Slide Number Placeholder 5"/>
          <p:cNvSpPr>
            <a:spLocks noGrp="1"/>
          </p:cNvSpPr>
          <p:nvPr>
            <p:ph type="sldNum" sz="quarter" idx="12"/>
          </p:nvPr>
        </p:nvSpPr>
        <p:spPr/>
        <p:txBody>
          <a:bodyPr/>
          <a:lstStyle/>
          <a:p>
            <a:fld id="{1504EF65-1D8D-194C-AFE6-22B6CD989B5A}" type="slidenum">
              <a:rPr lang="en-US" smtClean="0"/>
              <a:pPr/>
              <a:t>‹#›</a:t>
            </a:fld>
            <a:endParaRPr lang="en-US" dirty="0"/>
          </a:p>
        </p:txBody>
      </p:sp>
    </p:spTree>
    <p:extLst>
      <p:ext uri="{BB962C8B-B14F-4D97-AF65-F5344CB8AC3E}">
        <p14:creationId xmlns:p14="http://schemas.microsoft.com/office/powerpoint/2010/main" val="1045734854"/>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C0291-7D70-CCD9-CCDA-B2E976ABA16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D920021-3270-D567-5172-4890238669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18396D-AAB0-AA7F-411C-B66D36FCCC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423473C-0BCD-88DC-3691-0FF17AC899DF}"/>
              </a:ext>
            </a:extLst>
          </p:cNvPr>
          <p:cNvSpPr>
            <a:spLocks noGrp="1"/>
          </p:cNvSpPr>
          <p:nvPr>
            <p:ph type="dt" sz="half" idx="10"/>
          </p:nvPr>
        </p:nvSpPr>
        <p:spPr/>
        <p:txBody>
          <a:bodyPr/>
          <a:lstStyle/>
          <a:p>
            <a:fld id="{A759C7FD-23B3-454A-B1C6-97D28C592E4E}" type="datetimeFigureOut">
              <a:rPr lang="en-US" smtClean="0"/>
              <a:t>3/12/24</a:t>
            </a:fld>
            <a:endParaRPr lang="en-US"/>
          </a:p>
        </p:txBody>
      </p:sp>
      <p:sp>
        <p:nvSpPr>
          <p:cNvPr id="6" name="Footer Placeholder 5">
            <a:extLst>
              <a:ext uri="{FF2B5EF4-FFF2-40B4-BE49-F238E27FC236}">
                <a16:creationId xmlns:a16="http://schemas.microsoft.com/office/drawing/2014/main" id="{A4E5E0DF-674A-0898-30A5-587C3A7FFF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4D3F66-9036-2D68-19FB-5770107362A4}"/>
              </a:ext>
            </a:extLst>
          </p:cNvPr>
          <p:cNvSpPr>
            <a:spLocks noGrp="1"/>
          </p:cNvSpPr>
          <p:nvPr>
            <p:ph type="sldNum" sz="quarter" idx="12"/>
          </p:nvPr>
        </p:nvSpPr>
        <p:spPr/>
        <p:txBody>
          <a:bodyPr/>
          <a:lstStyle/>
          <a:p>
            <a:fld id="{3992F468-B685-7540-95EE-0A096664DAD9}" type="slidenum">
              <a:rPr lang="en-US" smtClean="0"/>
              <a:t>‹#›</a:t>
            </a:fld>
            <a:endParaRPr lang="en-US"/>
          </a:p>
        </p:txBody>
      </p:sp>
    </p:spTree>
    <p:extLst>
      <p:ext uri="{BB962C8B-B14F-4D97-AF65-F5344CB8AC3E}">
        <p14:creationId xmlns:p14="http://schemas.microsoft.com/office/powerpoint/2010/main" val="23514500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D892DB-FB07-43BF-83D2-E06C2E19161F}" type="datetime1">
              <a:rPr lang="en-US" smtClean="0"/>
              <a:pPr/>
              <a:t>3/12/24</a:t>
            </a:fld>
            <a:endParaRPr lang="en-US"/>
          </a:p>
        </p:txBody>
      </p:sp>
      <p:sp>
        <p:nvSpPr>
          <p:cNvPr id="6" name="Footer Placeholder 5"/>
          <p:cNvSpPr>
            <a:spLocks noGrp="1"/>
          </p:cNvSpPr>
          <p:nvPr>
            <p:ph type="ftr" sz="quarter" idx="11"/>
          </p:nvPr>
        </p:nvSpPr>
        <p:spPr/>
        <p:txBody>
          <a:bodyPr/>
          <a:lstStyle/>
          <a:p>
            <a:r>
              <a:rPr lang="en-GB" dirty="0"/>
              <a:t>Area Study Goes Here (See Header &amp; Footer To Edit This Text)</a:t>
            </a:r>
            <a:endParaRPr lang="en-US" dirty="0"/>
          </a:p>
        </p:txBody>
      </p:sp>
      <p:sp>
        <p:nvSpPr>
          <p:cNvPr id="7" name="Slide Number Placeholder 6"/>
          <p:cNvSpPr>
            <a:spLocks noGrp="1"/>
          </p:cNvSpPr>
          <p:nvPr>
            <p:ph type="sldNum" sz="quarter" idx="12"/>
          </p:nvPr>
        </p:nvSpPr>
        <p:spPr/>
        <p:txBody>
          <a:bodyPr/>
          <a:lstStyle/>
          <a:p>
            <a:fld id="{1504EF65-1D8D-194C-AFE6-22B6CD989B5A}" type="slidenum">
              <a:rPr lang="en-US" smtClean="0"/>
              <a:pPr/>
              <a:t>‹#›</a:t>
            </a:fld>
            <a:endParaRPr lang="en-US"/>
          </a:p>
        </p:txBody>
      </p:sp>
    </p:spTree>
    <p:extLst>
      <p:ext uri="{BB962C8B-B14F-4D97-AF65-F5344CB8AC3E}">
        <p14:creationId xmlns:p14="http://schemas.microsoft.com/office/powerpoint/2010/main" val="298315922"/>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61" indent="0">
              <a:buNone/>
              <a:defRPr sz="2000" b="1"/>
            </a:lvl2pPr>
            <a:lvl3pPr marL="914320" indent="0">
              <a:buNone/>
              <a:defRPr sz="1800" b="1"/>
            </a:lvl3pPr>
            <a:lvl4pPr marL="1371480" indent="0">
              <a:buNone/>
              <a:defRPr sz="1600" b="1"/>
            </a:lvl4pPr>
            <a:lvl5pPr marL="1828640" indent="0">
              <a:buNone/>
              <a:defRPr sz="1600" b="1"/>
            </a:lvl5pPr>
            <a:lvl6pPr marL="2285800" indent="0">
              <a:buNone/>
              <a:defRPr sz="1600" b="1"/>
            </a:lvl6pPr>
            <a:lvl7pPr marL="2742959" indent="0">
              <a:buNone/>
              <a:defRPr sz="1600" b="1"/>
            </a:lvl7pPr>
            <a:lvl8pPr marL="3200120" indent="0">
              <a:buNone/>
              <a:defRPr sz="1600" b="1"/>
            </a:lvl8pPr>
            <a:lvl9pPr marL="3657281"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7"/>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61" indent="0">
              <a:buNone/>
              <a:defRPr sz="2000" b="1"/>
            </a:lvl2pPr>
            <a:lvl3pPr marL="914320" indent="0">
              <a:buNone/>
              <a:defRPr sz="1800" b="1"/>
            </a:lvl3pPr>
            <a:lvl4pPr marL="1371480" indent="0">
              <a:buNone/>
              <a:defRPr sz="1600" b="1"/>
            </a:lvl4pPr>
            <a:lvl5pPr marL="1828640" indent="0">
              <a:buNone/>
              <a:defRPr sz="1600" b="1"/>
            </a:lvl5pPr>
            <a:lvl6pPr marL="2285800" indent="0">
              <a:buNone/>
              <a:defRPr sz="1600" b="1"/>
            </a:lvl6pPr>
            <a:lvl7pPr marL="2742959" indent="0">
              <a:buNone/>
              <a:defRPr sz="1600" b="1"/>
            </a:lvl7pPr>
            <a:lvl8pPr marL="3200120" indent="0">
              <a:buNone/>
              <a:defRPr sz="1600" b="1"/>
            </a:lvl8pPr>
            <a:lvl9pPr marL="3657281"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7"/>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9EB2A2D-E151-43E5-AEBF-BFD0222D789F}" type="datetime1">
              <a:rPr lang="en-US" smtClean="0"/>
              <a:pPr/>
              <a:t>3/12/24</a:t>
            </a:fld>
            <a:endParaRPr lang="en-US" dirty="0"/>
          </a:p>
        </p:txBody>
      </p:sp>
      <p:sp>
        <p:nvSpPr>
          <p:cNvPr id="8" name="Footer Placeholder 7"/>
          <p:cNvSpPr>
            <a:spLocks noGrp="1"/>
          </p:cNvSpPr>
          <p:nvPr>
            <p:ph type="ftr" sz="quarter" idx="11"/>
          </p:nvPr>
        </p:nvSpPr>
        <p:spPr/>
        <p:txBody>
          <a:bodyPr/>
          <a:lstStyle/>
          <a:p>
            <a:r>
              <a:rPr lang="en-GB" dirty="0"/>
              <a:t>Area Study Goes Here (See Header &amp; Footer To Edit This Text)</a:t>
            </a:r>
            <a:endParaRPr lang="en-US" dirty="0"/>
          </a:p>
        </p:txBody>
      </p:sp>
      <p:sp>
        <p:nvSpPr>
          <p:cNvPr id="9" name="Slide Number Placeholder 8"/>
          <p:cNvSpPr>
            <a:spLocks noGrp="1"/>
          </p:cNvSpPr>
          <p:nvPr>
            <p:ph type="sldNum" sz="quarter" idx="12"/>
          </p:nvPr>
        </p:nvSpPr>
        <p:spPr/>
        <p:txBody>
          <a:bodyPr/>
          <a:lstStyle/>
          <a:p>
            <a:fld id="{1504EF65-1D8D-194C-AFE6-22B6CD989B5A}" type="slidenum">
              <a:rPr lang="en-US" smtClean="0"/>
              <a:pPr/>
              <a:t>‹#›</a:t>
            </a:fld>
            <a:endParaRPr lang="en-US" dirty="0"/>
          </a:p>
        </p:txBody>
      </p:sp>
    </p:spTree>
    <p:extLst>
      <p:ext uri="{BB962C8B-B14F-4D97-AF65-F5344CB8AC3E}">
        <p14:creationId xmlns:p14="http://schemas.microsoft.com/office/powerpoint/2010/main" val="789959989"/>
      </p:ext>
    </p:extLst>
  </p:cSld>
  <p:clrMapOvr>
    <a:masterClrMapping/>
  </p:clrMapOvr>
  <p:hf hd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3A5E85-88BA-4D4B-AF59-7BBB1C0A7F46}" type="datetime1">
              <a:rPr lang="en-US" smtClean="0"/>
              <a:pPr/>
              <a:t>3/12/24</a:t>
            </a:fld>
            <a:endParaRPr lang="en-US"/>
          </a:p>
        </p:txBody>
      </p:sp>
      <p:sp>
        <p:nvSpPr>
          <p:cNvPr id="4" name="Footer Placeholder 3"/>
          <p:cNvSpPr>
            <a:spLocks noGrp="1"/>
          </p:cNvSpPr>
          <p:nvPr>
            <p:ph type="ftr" sz="quarter" idx="11"/>
          </p:nvPr>
        </p:nvSpPr>
        <p:spPr/>
        <p:txBody>
          <a:bodyPr/>
          <a:lstStyle/>
          <a:p>
            <a:r>
              <a:rPr lang="en-GB" dirty="0"/>
              <a:t>Area Study Goes Here (See Header &amp; Footer To Edit This Text)</a:t>
            </a:r>
            <a:endParaRPr lang="en-US" dirty="0"/>
          </a:p>
        </p:txBody>
      </p:sp>
      <p:sp>
        <p:nvSpPr>
          <p:cNvPr id="5" name="Slide Number Placeholder 4"/>
          <p:cNvSpPr>
            <a:spLocks noGrp="1"/>
          </p:cNvSpPr>
          <p:nvPr>
            <p:ph type="sldNum" sz="quarter" idx="12"/>
          </p:nvPr>
        </p:nvSpPr>
        <p:spPr/>
        <p:txBody>
          <a:bodyPr/>
          <a:lstStyle/>
          <a:p>
            <a:fld id="{1504EF65-1D8D-194C-AFE6-22B6CD989B5A}" type="slidenum">
              <a:rPr lang="en-US" smtClean="0"/>
              <a:pPr/>
              <a:t>‹#›</a:t>
            </a:fld>
            <a:endParaRPr lang="en-US"/>
          </a:p>
        </p:txBody>
      </p:sp>
    </p:spTree>
    <p:extLst>
      <p:ext uri="{BB962C8B-B14F-4D97-AF65-F5344CB8AC3E}">
        <p14:creationId xmlns:p14="http://schemas.microsoft.com/office/powerpoint/2010/main" val="4082229259"/>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4D1B11-C6A6-4B63-A379-86CF9E886CBD}" type="datetime1">
              <a:rPr lang="en-US" smtClean="0"/>
              <a:pPr/>
              <a:t>3/12/24</a:t>
            </a:fld>
            <a:endParaRPr lang="en-US"/>
          </a:p>
        </p:txBody>
      </p:sp>
      <p:sp>
        <p:nvSpPr>
          <p:cNvPr id="3" name="Footer Placeholder 2"/>
          <p:cNvSpPr>
            <a:spLocks noGrp="1"/>
          </p:cNvSpPr>
          <p:nvPr>
            <p:ph type="ftr" sz="quarter" idx="11"/>
          </p:nvPr>
        </p:nvSpPr>
        <p:spPr/>
        <p:txBody>
          <a:bodyPr/>
          <a:lstStyle/>
          <a:p>
            <a:r>
              <a:rPr lang="en-GB" dirty="0"/>
              <a:t>Area Study Goes Here (See Header &amp; Footer To Edit This Text)</a:t>
            </a:r>
            <a:endParaRPr lang="en-US" dirty="0"/>
          </a:p>
        </p:txBody>
      </p:sp>
      <p:sp>
        <p:nvSpPr>
          <p:cNvPr id="4" name="Slide Number Placeholder 3"/>
          <p:cNvSpPr>
            <a:spLocks noGrp="1"/>
          </p:cNvSpPr>
          <p:nvPr>
            <p:ph type="sldNum" sz="quarter" idx="12"/>
          </p:nvPr>
        </p:nvSpPr>
        <p:spPr/>
        <p:txBody>
          <a:bodyPr/>
          <a:lstStyle/>
          <a:p>
            <a:fld id="{1504EF65-1D8D-194C-AFE6-22B6CD989B5A}" type="slidenum">
              <a:rPr lang="en-US" smtClean="0"/>
              <a:pPr/>
              <a:t>‹#›</a:t>
            </a:fld>
            <a:endParaRPr lang="en-US"/>
          </a:p>
        </p:txBody>
      </p:sp>
    </p:spTree>
    <p:extLst>
      <p:ext uri="{BB962C8B-B14F-4D97-AF65-F5344CB8AC3E}">
        <p14:creationId xmlns:p14="http://schemas.microsoft.com/office/powerpoint/2010/main" val="2918844287"/>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61" indent="0">
              <a:buNone/>
              <a:defRPr sz="1400"/>
            </a:lvl2pPr>
            <a:lvl3pPr marL="914320" indent="0">
              <a:buNone/>
              <a:defRPr sz="1200"/>
            </a:lvl3pPr>
            <a:lvl4pPr marL="1371480" indent="0">
              <a:buNone/>
              <a:defRPr sz="1000"/>
            </a:lvl4pPr>
            <a:lvl5pPr marL="1828640" indent="0">
              <a:buNone/>
              <a:defRPr sz="1000"/>
            </a:lvl5pPr>
            <a:lvl6pPr marL="2285800" indent="0">
              <a:buNone/>
              <a:defRPr sz="1000"/>
            </a:lvl6pPr>
            <a:lvl7pPr marL="2742959" indent="0">
              <a:buNone/>
              <a:defRPr sz="1000"/>
            </a:lvl7pPr>
            <a:lvl8pPr marL="3200120" indent="0">
              <a:buNone/>
              <a:defRPr sz="1000"/>
            </a:lvl8pPr>
            <a:lvl9pPr marL="3657281"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EB2A2D-E151-43E5-AEBF-BFD0222D789F}" type="datetime1">
              <a:rPr lang="en-US" smtClean="0"/>
              <a:pPr/>
              <a:t>3/12/24</a:t>
            </a:fld>
            <a:endParaRPr lang="en-US" dirty="0"/>
          </a:p>
        </p:txBody>
      </p:sp>
      <p:sp>
        <p:nvSpPr>
          <p:cNvPr id="6" name="Footer Placeholder 5"/>
          <p:cNvSpPr>
            <a:spLocks noGrp="1"/>
          </p:cNvSpPr>
          <p:nvPr>
            <p:ph type="ftr" sz="quarter" idx="11"/>
          </p:nvPr>
        </p:nvSpPr>
        <p:spPr/>
        <p:txBody>
          <a:bodyPr/>
          <a:lstStyle/>
          <a:p>
            <a:r>
              <a:rPr lang="en-GB" dirty="0"/>
              <a:t>Area Study Goes Here (See Header &amp; Footer To Edit This Text)</a:t>
            </a:r>
            <a:endParaRPr lang="en-US" dirty="0"/>
          </a:p>
        </p:txBody>
      </p:sp>
      <p:sp>
        <p:nvSpPr>
          <p:cNvPr id="7" name="Slide Number Placeholder 6"/>
          <p:cNvSpPr>
            <a:spLocks noGrp="1"/>
          </p:cNvSpPr>
          <p:nvPr>
            <p:ph type="sldNum" sz="quarter" idx="12"/>
          </p:nvPr>
        </p:nvSpPr>
        <p:spPr/>
        <p:txBody>
          <a:bodyPr/>
          <a:lstStyle/>
          <a:p>
            <a:fld id="{1504EF65-1D8D-194C-AFE6-22B6CD989B5A}" type="slidenum">
              <a:rPr lang="en-US" smtClean="0"/>
              <a:pPr/>
              <a:t>‹#›</a:t>
            </a:fld>
            <a:endParaRPr lang="en-US" dirty="0"/>
          </a:p>
        </p:txBody>
      </p:sp>
    </p:spTree>
    <p:extLst>
      <p:ext uri="{BB962C8B-B14F-4D97-AF65-F5344CB8AC3E}">
        <p14:creationId xmlns:p14="http://schemas.microsoft.com/office/powerpoint/2010/main" val="2937550111"/>
      </p:ext>
    </p:extLst>
  </p:cSld>
  <p:clrMapOvr>
    <a:masterClrMapping/>
  </p:clrMapOvr>
  <p:hf hdr="0" dt="0"/>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61" indent="0">
              <a:buNone/>
              <a:defRPr sz="2800"/>
            </a:lvl2pPr>
            <a:lvl3pPr marL="914320" indent="0">
              <a:buNone/>
              <a:defRPr sz="2400"/>
            </a:lvl3pPr>
            <a:lvl4pPr marL="1371480" indent="0">
              <a:buNone/>
              <a:defRPr sz="2000"/>
            </a:lvl4pPr>
            <a:lvl5pPr marL="1828640" indent="0">
              <a:buNone/>
              <a:defRPr sz="2000"/>
            </a:lvl5pPr>
            <a:lvl6pPr marL="2285800" indent="0">
              <a:buNone/>
              <a:defRPr sz="2000"/>
            </a:lvl6pPr>
            <a:lvl7pPr marL="2742959" indent="0">
              <a:buNone/>
              <a:defRPr sz="2000"/>
            </a:lvl7pPr>
            <a:lvl8pPr marL="3200120" indent="0">
              <a:buNone/>
              <a:defRPr sz="2000"/>
            </a:lvl8pPr>
            <a:lvl9pPr marL="3657281"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61" indent="0">
              <a:buNone/>
              <a:defRPr sz="1400"/>
            </a:lvl2pPr>
            <a:lvl3pPr marL="914320" indent="0">
              <a:buNone/>
              <a:defRPr sz="1200"/>
            </a:lvl3pPr>
            <a:lvl4pPr marL="1371480" indent="0">
              <a:buNone/>
              <a:defRPr sz="1000"/>
            </a:lvl4pPr>
            <a:lvl5pPr marL="1828640" indent="0">
              <a:buNone/>
              <a:defRPr sz="1000"/>
            </a:lvl5pPr>
            <a:lvl6pPr marL="2285800" indent="0">
              <a:buNone/>
              <a:defRPr sz="1000"/>
            </a:lvl6pPr>
            <a:lvl7pPr marL="2742959" indent="0">
              <a:buNone/>
              <a:defRPr sz="1000"/>
            </a:lvl7pPr>
            <a:lvl8pPr marL="3200120" indent="0">
              <a:buNone/>
              <a:defRPr sz="1000"/>
            </a:lvl8pPr>
            <a:lvl9pPr marL="3657281"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EB2A2D-E151-43E5-AEBF-BFD0222D789F}" type="datetime1">
              <a:rPr lang="en-US" smtClean="0"/>
              <a:pPr/>
              <a:t>3/12/24</a:t>
            </a:fld>
            <a:endParaRPr lang="en-US" dirty="0"/>
          </a:p>
        </p:txBody>
      </p:sp>
      <p:sp>
        <p:nvSpPr>
          <p:cNvPr id="6" name="Footer Placeholder 5"/>
          <p:cNvSpPr>
            <a:spLocks noGrp="1"/>
          </p:cNvSpPr>
          <p:nvPr>
            <p:ph type="ftr" sz="quarter" idx="11"/>
          </p:nvPr>
        </p:nvSpPr>
        <p:spPr/>
        <p:txBody>
          <a:bodyPr/>
          <a:lstStyle/>
          <a:p>
            <a:r>
              <a:rPr lang="en-GB" dirty="0"/>
              <a:t>Area Study Goes Here (See Header &amp; Footer To Edit This Text)</a:t>
            </a:r>
            <a:endParaRPr lang="en-US" dirty="0"/>
          </a:p>
        </p:txBody>
      </p:sp>
      <p:sp>
        <p:nvSpPr>
          <p:cNvPr id="7" name="Slide Number Placeholder 6"/>
          <p:cNvSpPr>
            <a:spLocks noGrp="1"/>
          </p:cNvSpPr>
          <p:nvPr>
            <p:ph type="sldNum" sz="quarter" idx="12"/>
          </p:nvPr>
        </p:nvSpPr>
        <p:spPr/>
        <p:txBody>
          <a:bodyPr/>
          <a:lstStyle/>
          <a:p>
            <a:fld id="{1504EF65-1D8D-194C-AFE6-22B6CD989B5A}" type="slidenum">
              <a:rPr lang="en-US" smtClean="0"/>
              <a:pPr/>
              <a:t>‹#›</a:t>
            </a:fld>
            <a:endParaRPr lang="en-US" dirty="0"/>
          </a:p>
        </p:txBody>
      </p:sp>
    </p:spTree>
    <p:extLst>
      <p:ext uri="{BB962C8B-B14F-4D97-AF65-F5344CB8AC3E}">
        <p14:creationId xmlns:p14="http://schemas.microsoft.com/office/powerpoint/2010/main" val="1720162623"/>
      </p:ext>
    </p:extLst>
  </p:cSld>
  <p:clrMapOvr>
    <a:masterClrMapping/>
  </p:clrMapOvr>
  <p:hf hdr="0" dt="0"/>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EB2A2D-E151-43E5-AEBF-BFD0222D789F}" type="datetime1">
              <a:rPr lang="en-US" smtClean="0"/>
              <a:pPr/>
              <a:t>3/12/24</a:t>
            </a:fld>
            <a:endParaRPr lang="en-US" dirty="0"/>
          </a:p>
        </p:txBody>
      </p:sp>
      <p:sp>
        <p:nvSpPr>
          <p:cNvPr id="5" name="Footer Placeholder 4"/>
          <p:cNvSpPr>
            <a:spLocks noGrp="1"/>
          </p:cNvSpPr>
          <p:nvPr>
            <p:ph type="ftr" sz="quarter" idx="11"/>
          </p:nvPr>
        </p:nvSpPr>
        <p:spPr/>
        <p:txBody>
          <a:bodyPr/>
          <a:lstStyle/>
          <a:p>
            <a:r>
              <a:rPr lang="en-GB" dirty="0"/>
              <a:t>Area Study Goes Here (See Header &amp; Footer To Edit This Text)</a:t>
            </a:r>
            <a:endParaRPr lang="en-US" dirty="0"/>
          </a:p>
        </p:txBody>
      </p:sp>
      <p:sp>
        <p:nvSpPr>
          <p:cNvPr id="6" name="Slide Number Placeholder 5"/>
          <p:cNvSpPr>
            <a:spLocks noGrp="1"/>
          </p:cNvSpPr>
          <p:nvPr>
            <p:ph type="sldNum" sz="quarter" idx="12"/>
          </p:nvPr>
        </p:nvSpPr>
        <p:spPr/>
        <p:txBody>
          <a:bodyPr/>
          <a:lstStyle/>
          <a:p>
            <a:fld id="{1504EF65-1D8D-194C-AFE6-22B6CD989B5A}" type="slidenum">
              <a:rPr lang="en-US" smtClean="0"/>
              <a:pPr/>
              <a:t>‹#›</a:t>
            </a:fld>
            <a:endParaRPr lang="en-US" dirty="0"/>
          </a:p>
        </p:txBody>
      </p:sp>
    </p:spTree>
    <p:extLst>
      <p:ext uri="{BB962C8B-B14F-4D97-AF65-F5344CB8AC3E}">
        <p14:creationId xmlns:p14="http://schemas.microsoft.com/office/powerpoint/2010/main" val="3610753031"/>
      </p:ext>
    </p:extLst>
  </p:cSld>
  <p:clrMapOvr>
    <a:masterClrMapping/>
  </p:clrMapOvr>
  <p:hf hd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EB2A2D-E151-43E5-AEBF-BFD0222D789F}" type="datetime1">
              <a:rPr lang="en-US" smtClean="0"/>
              <a:pPr/>
              <a:t>3/12/24</a:t>
            </a:fld>
            <a:endParaRPr lang="en-US" dirty="0"/>
          </a:p>
        </p:txBody>
      </p:sp>
      <p:sp>
        <p:nvSpPr>
          <p:cNvPr id="5" name="Footer Placeholder 4"/>
          <p:cNvSpPr>
            <a:spLocks noGrp="1"/>
          </p:cNvSpPr>
          <p:nvPr>
            <p:ph type="ftr" sz="quarter" idx="11"/>
          </p:nvPr>
        </p:nvSpPr>
        <p:spPr/>
        <p:txBody>
          <a:bodyPr/>
          <a:lstStyle/>
          <a:p>
            <a:r>
              <a:rPr lang="en-GB" dirty="0"/>
              <a:t>Area Study Goes Here (See Header &amp; Footer To Edit This Text)</a:t>
            </a:r>
            <a:endParaRPr lang="en-US" dirty="0"/>
          </a:p>
        </p:txBody>
      </p:sp>
      <p:sp>
        <p:nvSpPr>
          <p:cNvPr id="6" name="Slide Number Placeholder 5"/>
          <p:cNvSpPr>
            <a:spLocks noGrp="1"/>
          </p:cNvSpPr>
          <p:nvPr>
            <p:ph type="sldNum" sz="quarter" idx="12"/>
          </p:nvPr>
        </p:nvSpPr>
        <p:spPr/>
        <p:txBody>
          <a:bodyPr/>
          <a:lstStyle/>
          <a:p>
            <a:fld id="{1504EF65-1D8D-194C-AFE6-22B6CD989B5A}" type="slidenum">
              <a:rPr lang="en-US" smtClean="0"/>
              <a:pPr/>
              <a:t>‹#›</a:t>
            </a:fld>
            <a:endParaRPr lang="en-US" dirty="0"/>
          </a:p>
        </p:txBody>
      </p:sp>
    </p:spTree>
    <p:extLst>
      <p:ext uri="{BB962C8B-B14F-4D97-AF65-F5344CB8AC3E}">
        <p14:creationId xmlns:p14="http://schemas.microsoft.com/office/powerpoint/2010/main" val="1949942718"/>
      </p:ext>
    </p:extLst>
  </p:cSld>
  <p:clrMapOvr>
    <a:masterClrMapping/>
  </p:clrMapOvr>
  <p:hf hdr="0" dt="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524" y="1628801"/>
            <a:ext cx="10972800" cy="4525963"/>
          </a:xfrm>
        </p:spPr>
        <p:txBody>
          <a:bodyPr/>
          <a:lstStyle>
            <a:lvl1pPr>
              <a:defRPr>
                <a:solidFill>
                  <a:srgbClr val="1C2F52"/>
                </a:solidFill>
                <a:latin typeface="Montserrat" panose="02000505000000020004" pitchFamily="2" charset="77"/>
              </a:defRPr>
            </a:lvl1pPr>
            <a:lvl2pPr>
              <a:defRPr>
                <a:solidFill>
                  <a:schemeClr val="bg1">
                    <a:lumMod val="50000"/>
                  </a:schemeClr>
                </a:solidFill>
                <a:latin typeface="Montserrat" panose="02000505000000020004" pitchFamily="2" charset="77"/>
              </a:defRPr>
            </a:lvl2pPr>
            <a:lvl3pPr>
              <a:defRPr>
                <a:solidFill>
                  <a:schemeClr val="bg1">
                    <a:lumMod val="50000"/>
                  </a:schemeClr>
                </a:solidFill>
                <a:latin typeface="Montserrat" panose="02000505000000020004" pitchFamily="2" charset="77"/>
              </a:defRPr>
            </a:lvl3pPr>
            <a:lvl4pPr>
              <a:defRPr>
                <a:solidFill>
                  <a:schemeClr val="bg1">
                    <a:lumMod val="50000"/>
                  </a:schemeClr>
                </a:solidFill>
                <a:latin typeface="Montserrat" panose="02000505000000020004" pitchFamily="2" charset="77"/>
              </a:defRPr>
            </a:lvl4pPr>
            <a:lvl5pPr>
              <a:defRPr>
                <a:solidFill>
                  <a:schemeClr val="bg1">
                    <a:lumMod val="50000"/>
                  </a:schemeClr>
                </a:solidFill>
                <a:latin typeface="Montserrat" panose="02000505000000020004"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sz="635">
                <a:latin typeface="Montserrat" panose="02000505000000020004" pitchFamily="2" charset="77"/>
              </a:defRPr>
            </a:lvl1pPr>
          </a:lstStyle>
          <a:p>
            <a:fld id="{DC19F1DC-3649-4305-BDE3-BE7DCF71681C}" type="datetime1">
              <a:rPr lang="en-US" smtClean="0"/>
              <a:pPr/>
              <a:t>3/12/24</a:t>
            </a:fld>
            <a:endParaRPr lang="en-US"/>
          </a:p>
        </p:txBody>
      </p:sp>
      <p:sp>
        <p:nvSpPr>
          <p:cNvPr id="5" name="Footer Placeholder 4"/>
          <p:cNvSpPr>
            <a:spLocks noGrp="1"/>
          </p:cNvSpPr>
          <p:nvPr>
            <p:ph type="ftr" sz="quarter" idx="11"/>
          </p:nvPr>
        </p:nvSpPr>
        <p:spPr/>
        <p:txBody>
          <a:bodyPr/>
          <a:lstStyle>
            <a:lvl1pPr>
              <a:defRPr sz="635">
                <a:latin typeface="Montserrat" panose="02000505000000020004" pitchFamily="2" charset="77"/>
              </a:defRPr>
            </a:lvl1pPr>
          </a:lstStyle>
          <a:p>
            <a:r>
              <a:rPr lang="en-GB" dirty="0"/>
              <a:t>Area Study Goes Here (See Header &amp; Footer To Edit This Text)</a:t>
            </a:r>
            <a:endParaRPr lang="en-US" dirty="0"/>
          </a:p>
        </p:txBody>
      </p:sp>
      <p:sp>
        <p:nvSpPr>
          <p:cNvPr id="6" name="Slide Number Placeholder 5"/>
          <p:cNvSpPr>
            <a:spLocks noGrp="1"/>
          </p:cNvSpPr>
          <p:nvPr>
            <p:ph type="sldNum" sz="quarter" idx="12"/>
          </p:nvPr>
        </p:nvSpPr>
        <p:spPr/>
        <p:txBody>
          <a:bodyPr/>
          <a:lstStyle>
            <a:lvl1pPr>
              <a:defRPr sz="635">
                <a:latin typeface="Montserrat" panose="02000505000000020004" pitchFamily="2" charset="77"/>
              </a:defRPr>
            </a:lvl1pPr>
          </a:lstStyle>
          <a:p>
            <a:fld id="{1504EF65-1D8D-194C-AFE6-22B6CD989B5A}" type="slidenum">
              <a:rPr lang="en-US" smtClean="0"/>
              <a:pPr/>
              <a:t>‹#›</a:t>
            </a:fld>
            <a:endParaRPr lang="en-US"/>
          </a:p>
        </p:txBody>
      </p:sp>
      <p:sp>
        <p:nvSpPr>
          <p:cNvPr id="7" name="Title 1"/>
          <p:cNvSpPr>
            <a:spLocks noGrp="1"/>
          </p:cNvSpPr>
          <p:nvPr>
            <p:ph type="title"/>
          </p:nvPr>
        </p:nvSpPr>
        <p:spPr>
          <a:xfrm>
            <a:off x="594524" y="358755"/>
            <a:ext cx="10972800" cy="1143000"/>
          </a:xfrm>
          <a:prstGeom prst="rect">
            <a:avLst/>
          </a:prstGeom>
        </p:spPr>
        <p:txBody>
          <a:bodyPr>
            <a:normAutofit/>
          </a:bodyPr>
          <a:lstStyle>
            <a:lvl1pPr>
              <a:defRPr sz="2903" b="1" i="0">
                <a:solidFill>
                  <a:srgbClr val="1C2F52"/>
                </a:solidFill>
                <a:latin typeface="Cormorant" pitchFamily="2" charset="77"/>
              </a:defRPr>
            </a:lvl1pPr>
          </a:lstStyle>
          <a:p>
            <a:r>
              <a:rPr lang="en-US" dirty="0"/>
              <a:t>Click to edit Master title style</a:t>
            </a:r>
          </a:p>
        </p:txBody>
      </p:sp>
    </p:spTree>
    <p:extLst>
      <p:ext uri="{BB962C8B-B14F-4D97-AF65-F5344CB8AC3E}">
        <p14:creationId xmlns:p14="http://schemas.microsoft.com/office/powerpoint/2010/main" val="1995110173"/>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our Text Gri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9EB2A2D-E151-43E5-AEBF-BFD0222D789F}" type="datetime1">
              <a:rPr lang="en-US" smtClean="0"/>
              <a:pPr/>
              <a:t>3/12/24</a:t>
            </a:fld>
            <a:endParaRPr lang="en-US" dirty="0"/>
          </a:p>
        </p:txBody>
      </p:sp>
      <p:sp>
        <p:nvSpPr>
          <p:cNvPr id="4" name="Footer Placeholder 3"/>
          <p:cNvSpPr>
            <a:spLocks noGrp="1"/>
          </p:cNvSpPr>
          <p:nvPr>
            <p:ph type="ftr" sz="quarter" idx="11"/>
          </p:nvPr>
        </p:nvSpPr>
        <p:spPr/>
        <p:txBody>
          <a:bodyPr/>
          <a:lstStyle/>
          <a:p>
            <a:r>
              <a:rPr lang="en-GB" dirty="0"/>
              <a:t>Area Study Goes Here (See Header &amp; Footer To Edit This Text)</a:t>
            </a:r>
            <a:endParaRPr lang="en-US" dirty="0"/>
          </a:p>
        </p:txBody>
      </p:sp>
      <p:sp>
        <p:nvSpPr>
          <p:cNvPr id="5" name="Slide Number Placeholder 4"/>
          <p:cNvSpPr>
            <a:spLocks noGrp="1"/>
          </p:cNvSpPr>
          <p:nvPr>
            <p:ph type="sldNum" sz="quarter" idx="12"/>
          </p:nvPr>
        </p:nvSpPr>
        <p:spPr/>
        <p:txBody>
          <a:bodyPr/>
          <a:lstStyle/>
          <a:p>
            <a:fld id="{1504EF65-1D8D-194C-AFE6-22B6CD989B5A}" type="slidenum">
              <a:rPr lang="en-US" smtClean="0"/>
              <a:pPr/>
              <a:t>‹#›</a:t>
            </a:fld>
            <a:endParaRPr lang="en-US" dirty="0"/>
          </a:p>
        </p:txBody>
      </p:sp>
      <p:sp>
        <p:nvSpPr>
          <p:cNvPr id="12" name="Content Placeholder 2"/>
          <p:cNvSpPr>
            <a:spLocks noGrp="1"/>
          </p:cNvSpPr>
          <p:nvPr>
            <p:ph idx="1"/>
          </p:nvPr>
        </p:nvSpPr>
        <p:spPr>
          <a:xfrm>
            <a:off x="583343" y="1628804"/>
            <a:ext cx="5008960" cy="18722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3"/>
          </p:nvPr>
        </p:nvSpPr>
        <p:spPr>
          <a:xfrm>
            <a:off x="594525" y="3861051"/>
            <a:ext cx="5008960" cy="18722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4"/>
          </p:nvPr>
        </p:nvSpPr>
        <p:spPr>
          <a:xfrm>
            <a:off x="6547188" y="1628804"/>
            <a:ext cx="5008960" cy="18722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15"/>
          </p:nvPr>
        </p:nvSpPr>
        <p:spPr>
          <a:xfrm>
            <a:off x="6558365" y="3861051"/>
            <a:ext cx="5008960" cy="18722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594524" y="345733"/>
            <a:ext cx="10972800" cy="1143000"/>
          </a:xfrm>
          <a:prstGeom prst="rect">
            <a:avLst/>
          </a:prstGeom>
        </p:spPr>
        <p:txBody>
          <a:bodyPr>
            <a:normAutofit/>
          </a:bodyPr>
          <a:lstStyle>
            <a:lvl1pPr>
              <a:defRPr sz="2903"/>
            </a:lvl1pPr>
          </a:lstStyle>
          <a:p>
            <a:r>
              <a:rPr lang="en-US" dirty="0"/>
              <a:t>Click to edit Master title style</a:t>
            </a:r>
          </a:p>
        </p:txBody>
      </p:sp>
    </p:spTree>
    <p:extLst>
      <p:ext uri="{BB962C8B-B14F-4D97-AF65-F5344CB8AC3E}">
        <p14:creationId xmlns:p14="http://schemas.microsoft.com/office/powerpoint/2010/main" val="120638064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1.jpe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theme" Target="../theme/theme6.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29" Type="http://schemas.openxmlformats.org/officeDocument/2006/relationships/slideLayout" Target="../slideLayouts/slideLayout115.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5BAE21-DE9B-CA0D-C381-FFEFB05B71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C9EC13D-900A-3AA5-1DAF-993E1FC4F5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5A2DB44-7AC8-FBB0-08B9-CA42691EC7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9C7FD-23B3-454A-B1C6-97D28C592E4E}" type="datetimeFigureOut">
              <a:rPr lang="en-US" smtClean="0"/>
              <a:t>3/12/24</a:t>
            </a:fld>
            <a:endParaRPr lang="en-US"/>
          </a:p>
        </p:txBody>
      </p:sp>
      <p:sp>
        <p:nvSpPr>
          <p:cNvPr id="5" name="Footer Placeholder 4">
            <a:extLst>
              <a:ext uri="{FF2B5EF4-FFF2-40B4-BE49-F238E27FC236}">
                <a16:creationId xmlns:a16="http://schemas.microsoft.com/office/drawing/2014/main" id="{CD194039-7384-60BA-74B4-433EFC6D6E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9317ED-2158-8520-ABAB-B8956AE31F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92F468-B685-7540-95EE-0A096664DAD9}" type="slidenum">
              <a:rPr lang="en-US" smtClean="0"/>
              <a:t>‹#›</a:t>
            </a:fld>
            <a:endParaRPr lang="en-US"/>
          </a:p>
        </p:txBody>
      </p:sp>
    </p:spTree>
    <p:extLst>
      <p:ext uri="{BB962C8B-B14F-4D97-AF65-F5344CB8AC3E}">
        <p14:creationId xmlns:p14="http://schemas.microsoft.com/office/powerpoint/2010/main" val="36529705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A386B9-70A3-2F43-9450-3541FFE67B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A9B0D0-3FF1-F940-B2EA-86BC76912B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012734A-648F-4950-9A5A-6DA36C03A637}"/>
              </a:ext>
            </a:extLst>
          </p:cNvPr>
          <p:cNvSpPr/>
          <p:nvPr/>
        </p:nvSpPr>
        <p:spPr>
          <a:xfrm>
            <a:off x="1" y="6386656"/>
            <a:ext cx="12191999" cy="566081"/>
          </a:xfrm>
          <a:prstGeom prst="rect">
            <a:avLst/>
          </a:prstGeom>
          <a:solidFill>
            <a:srgbClr val="223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4">
            <a:extLst>
              <a:ext uri="{FF2B5EF4-FFF2-40B4-BE49-F238E27FC236}">
                <a16:creationId xmlns:a16="http://schemas.microsoft.com/office/drawing/2014/main" id="{A2DC1459-C13D-42AC-83DD-DC9C264B488A}"/>
              </a:ext>
            </a:extLst>
          </p:cNvPr>
          <p:cNvSpPr txBox="1">
            <a:spLocks/>
          </p:cNvSpPr>
          <p:nvPr userDrawn="1"/>
        </p:nvSpPr>
        <p:spPr>
          <a:xfrm>
            <a:off x="8927097" y="6556007"/>
            <a:ext cx="3006955" cy="227377"/>
          </a:xfrm>
          <a:prstGeom prst="rect">
            <a:avLst/>
          </a:prstGeom>
        </p:spPr>
        <p:txBody>
          <a:bodyPr>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Insert presentation title</a:t>
            </a:r>
          </a:p>
        </p:txBody>
      </p:sp>
      <p:pic>
        <p:nvPicPr>
          <p:cNvPr id="8" name="Picture 7">
            <a:extLst>
              <a:ext uri="{FF2B5EF4-FFF2-40B4-BE49-F238E27FC236}">
                <a16:creationId xmlns:a16="http://schemas.microsoft.com/office/drawing/2014/main" id="{1110A6EF-96FF-4B11-8CFC-5918F843EAB0}"/>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240630" y="6454502"/>
            <a:ext cx="1694047" cy="449466"/>
          </a:xfrm>
          <a:prstGeom prst="rect">
            <a:avLst/>
          </a:prstGeom>
        </p:spPr>
      </p:pic>
    </p:spTree>
    <p:extLst>
      <p:ext uri="{BB962C8B-B14F-4D97-AF65-F5344CB8AC3E}">
        <p14:creationId xmlns:p14="http://schemas.microsoft.com/office/powerpoint/2010/main" val="4026308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Lst>
  <p:txStyles>
    <p:titleStyle>
      <a:lvl1pPr algn="l" defTabSz="914400" rtl="0" eaLnBrk="1" latinLnBrk="0" hangingPunct="1">
        <a:lnSpc>
          <a:spcPct val="90000"/>
        </a:lnSpc>
        <a:spcBef>
          <a:spcPct val="0"/>
        </a:spcBef>
        <a:buNone/>
        <a:defRPr sz="3200" kern="1200">
          <a:solidFill>
            <a:srgbClr val="223C50"/>
          </a:soli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81A344-93C9-BD61-5A30-20B65A3E14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4B7F1E2-F0A3-452D-4A2D-DFD13E2341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923DD8-0047-9FCA-AB2F-544A142CE3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07405-1125-46C7-AAC1-B02BA8FA699D}" type="datetimeFigureOut">
              <a:rPr lang="en-GB" smtClean="0"/>
              <a:t>12/03/2024</a:t>
            </a:fld>
            <a:endParaRPr lang="en-GB"/>
          </a:p>
        </p:txBody>
      </p:sp>
      <p:sp>
        <p:nvSpPr>
          <p:cNvPr id="5" name="Footer Placeholder 4">
            <a:extLst>
              <a:ext uri="{FF2B5EF4-FFF2-40B4-BE49-F238E27FC236}">
                <a16:creationId xmlns:a16="http://schemas.microsoft.com/office/drawing/2014/main" id="{2DCB35A3-6244-A40B-F9A8-B9B2AA1874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C617B99-DAA0-E7F7-810E-3FB60081EC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59276-BCE2-47FA-8A9D-CD69FA7E4FB4}" type="slidenum">
              <a:rPr lang="en-GB" smtClean="0"/>
              <a:t>‹#›</a:t>
            </a:fld>
            <a:endParaRPr lang="en-GB"/>
          </a:p>
        </p:txBody>
      </p:sp>
    </p:spTree>
    <p:extLst>
      <p:ext uri="{BB962C8B-B14F-4D97-AF65-F5344CB8AC3E}">
        <p14:creationId xmlns:p14="http://schemas.microsoft.com/office/powerpoint/2010/main" val="324295668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C18C8A-3009-FF7D-6860-87FD496299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73D8BC9-FC47-DCD4-956B-23E2A66773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8BF78A-EEFE-4850-C555-3BEB7CA9C3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5A7BFB8-B036-4DBC-B9CC-D61D4118A090}" type="datetimeFigureOut">
              <a:rPr lang="en-GB" smtClean="0"/>
              <a:t>12/03/2024</a:t>
            </a:fld>
            <a:endParaRPr lang="en-GB"/>
          </a:p>
        </p:txBody>
      </p:sp>
      <p:sp>
        <p:nvSpPr>
          <p:cNvPr id="5" name="Footer Placeholder 4">
            <a:extLst>
              <a:ext uri="{FF2B5EF4-FFF2-40B4-BE49-F238E27FC236}">
                <a16:creationId xmlns:a16="http://schemas.microsoft.com/office/drawing/2014/main" id="{AAFAA732-E729-769C-2469-88BB825371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CAE8F07-6C9D-54A4-C6E1-F0815B48BE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609BD29-57DC-40ED-9A3C-D72EA91D20D5}" type="slidenum">
              <a:rPr lang="en-GB" smtClean="0"/>
              <a:t>‹#›</a:t>
            </a:fld>
            <a:endParaRPr lang="en-GB"/>
          </a:p>
        </p:txBody>
      </p:sp>
    </p:spTree>
    <p:extLst>
      <p:ext uri="{BB962C8B-B14F-4D97-AF65-F5344CB8AC3E}">
        <p14:creationId xmlns:p14="http://schemas.microsoft.com/office/powerpoint/2010/main" val="164953364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FCC0370-7952-BF40-A083-D8953A201AA0}"/>
              </a:ext>
            </a:extLst>
          </p:cNvPr>
          <p:cNvCxnSpPr>
            <a:cxnSpLocks/>
          </p:cNvCxnSpPr>
          <p:nvPr userDrawn="1"/>
        </p:nvCxnSpPr>
        <p:spPr>
          <a:xfrm>
            <a:off x="0" y="908720"/>
            <a:ext cx="12192000"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D3FACCD7-42E9-2941-90F6-DC3011069E8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5610" y="-62628"/>
            <a:ext cx="3473078" cy="1171963"/>
          </a:xfrm>
          <a:prstGeom prst="rect">
            <a:avLst/>
          </a:prstGeom>
        </p:spPr>
      </p:pic>
      <p:pic>
        <p:nvPicPr>
          <p:cNvPr id="9" name="Picture 8">
            <a:extLst>
              <a:ext uri="{FF2B5EF4-FFF2-40B4-BE49-F238E27FC236}">
                <a16:creationId xmlns:a16="http://schemas.microsoft.com/office/drawing/2014/main" id="{107B4FFE-84E4-B947-BFC7-4D2303AA3CE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511997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EB2A2D-E151-43E5-AEBF-BFD0222D789F}" type="datetime1">
              <a:rPr lang="en-US" smtClean="0"/>
              <a:pPr/>
              <a:t>3/12/24</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Presentation Title Goes Here (See Header &amp; Footer To Edit This Text)</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04EF65-1D8D-194C-AFE6-22B6CD989B5A}" type="slidenum">
              <a:rPr lang="en-US" smtClean="0"/>
              <a:pPr/>
              <a:t>‹#›</a:t>
            </a:fld>
            <a:endParaRPr lang="en-US" dirty="0"/>
          </a:p>
        </p:txBody>
      </p:sp>
    </p:spTree>
    <p:extLst>
      <p:ext uri="{BB962C8B-B14F-4D97-AF65-F5344CB8AC3E}">
        <p14:creationId xmlns:p14="http://schemas.microsoft.com/office/powerpoint/2010/main" val="376384109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Lst>
  <p:transition>
    <p:fade/>
  </p:transition>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EB2A2D-E151-43E5-AEBF-BFD0222D789F}" type="datetime1">
              <a:rPr lang="en-US" smtClean="0"/>
              <a:pPr/>
              <a:t>3/12/24</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Area Study Goes Here (See Header &amp; Footer To Edit This Text)</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04EF65-1D8D-194C-AFE6-22B6CD989B5A}" type="slidenum">
              <a:rPr lang="en-US" smtClean="0"/>
              <a:pPr/>
              <a:t>‹#›</a:t>
            </a:fld>
            <a:endParaRPr lang="en-US" dirty="0"/>
          </a:p>
        </p:txBody>
      </p:sp>
    </p:spTree>
    <p:extLst>
      <p:ext uri="{BB962C8B-B14F-4D97-AF65-F5344CB8AC3E}">
        <p14:creationId xmlns:p14="http://schemas.microsoft.com/office/powerpoint/2010/main" val="3575841171"/>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 id="2147483776" r:id="rId24"/>
    <p:sldLayoutId id="2147483777" r:id="rId25"/>
    <p:sldLayoutId id="2147483778" r:id="rId26"/>
    <p:sldLayoutId id="2147483779" r:id="rId27"/>
    <p:sldLayoutId id="2147483780" r:id="rId28"/>
    <p:sldLayoutId id="2147483781" r:id="rId29"/>
  </p:sldLayoutIdLst>
  <p:transition>
    <p:fade/>
  </p:transition>
  <p:hf hdr="0" dt="0"/>
  <p:txStyles>
    <p:titleStyle>
      <a:lvl1pPr algn="l" defTabSz="91432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0" indent="-228580" algn="l" defTabSz="91432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40" indent="-228580" algn="l" defTabSz="91432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99" indent="-228580" algn="l" defTabSz="91432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60" indent="-228580" algn="l" defTabSz="9143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21" indent="-228580" algn="l" defTabSz="9143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80" indent="-228580" algn="l" defTabSz="9143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40" indent="-228580" algn="l" defTabSz="9143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00" indent="-228580" algn="l" defTabSz="9143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60" indent="-228580" algn="l" defTabSz="9143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20" rtl="0" eaLnBrk="1" latinLnBrk="0" hangingPunct="1">
        <a:defRPr sz="1800" kern="1200">
          <a:solidFill>
            <a:schemeClr val="tx1"/>
          </a:solidFill>
          <a:latin typeface="+mn-lt"/>
          <a:ea typeface="+mn-ea"/>
          <a:cs typeface="+mn-cs"/>
        </a:defRPr>
      </a:lvl1pPr>
      <a:lvl2pPr marL="457161" algn="l" defTabSz="914320" rtl="0" eaLnBrk="1" latinLnBrk="0" hangingPunct="1">
        <a:defRPr sz="1800" kern="1200">
          <a:solidFill>
            <a:schemeClr val="tx1"/>
          </a:solidFill>
          <a:latin typeface="+mn-lt"/>
          <a:ea typeface="+mn-ea"/>
          <a:cs typeface="+mn-cs"/>
        </a:defRPr>
      </a:lvl2pPr>
      <a:lvl3pPr marL="914320" algn="l" defTabSz="914320" rtl="0" eaLnBrk="1" latinLnBrk="0" hangingPunct="1">
        <a:defRPr sz="1800" kern="1200">
          <a:solidFill>
            <a:schemeClr val="tx1"/>
          </a:solidFill>
          <a:latin typeface="+mn-lt"/>
          <a:ea typeface="+mn-ea"/>
          <a:cs typeface="+mn-cs"/>
        </a:defRPr>
      </a:lvl3pPr>
      <a:lvl4pPr marL="1371480" algn="l" defTabSz="914320" rtl="0" eaLnBrk="1" latinLnBrk="0" hangingPunct="1">
        <a:defRPr sz="1800" kern="1200">
          <a:solidFill>
            <a:schemeClr val="tx1"/>
          </a:solidFill>
          <a:latin typeface="+mn-lt"/>
          <a:ea typeface="+mn-ea"/>
          <a:cs typeface="+mn-cs"/>
        </a:defRPr>
      </a:lvl4pPr>
      <a:lvl5pPr marL="1828640" algn="l" defTabSz="914320" rtl="0" eaLnBrk="1" latinLnBrk="0" hangingPunct="1">
        <a:defRPr sz="1800" kern="1200">
          <a:solidFill>
            <a:schemeClr val="tx1"/>
          </a:solidFill>
          <a:latin typeface="+mn-lt"/>
          <a:ea typeface="+mn-ea"/>
          <a:cs typeface="+mn-cs"/>
        </a:defRPr>
      </a:lvl5pPr>
      <a:lvl6pPr marL="2285800" algn="l" defTabSz="914320" rtl="0" eaLnBrk="1" latinLnBrk="0" hangingPunct="1">
        <a:defRPr sz="1800" kern="1200">
          <a:solidFill>
            <a:schemeClr val="tx1"/>
          </a:solidFill>
          <a:latin typeface="+mn-lt"/>
          <a:ea typeface="+mn-ea"/>
          <a:cs typeface="+mn-cs"/>
        </a:defRPr>
      </a:lvl6pPr>
      <a:lvl7pPr marL="2742959" algn="l" defTabSz="914320" rtl="0" eaLnBrk="1" latinLnBrk="0" hangingPunct="1">
        <a:defRPr sz="1800" kern="1200">
          <a:solidFill>
            <a:schemeClr val="tx1"/>
          </a:solidFill>
          <a:latin typeface="+mn-lt"/>
          <a:ea typeface="+mn-ea"/>
          <a:cs typeface="+mn-cs"/>
        </a:defRPr>
      </a:lvl7pPr>
      <a:lvl8pPr marL="3200120" algn="l" defTabSz="914320" rtl="0" eaLnBrk="1" latinLnBrk="0" hangingPunct="1">
        <a:defRPr sz="1800" kern="1200">
          <a:solidFill>
            <a:schemeClr val="tx1"/>
          </a:solidFill>
          <a:latin typeface="+mn-lt"/>
          <a:ea typeface="+mn-ea"/>
          <a:cs typeface="+mn-cs"/>
        </a:defRPr>
      </a:lvl8pPr>
      <a:lvl9pPr marL="3657281" algn="l" defTabSz="91432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5.xml"/><Relationship Id="rId1" Type="http://schemas.openxmlformats.org/officeDocument/2006/relationships/slideLayout" Target="../slideLayouts/slideLayout34.xml"/><Relationship Id="rId5" Type="http://schemas.openxmlformats.org/officeDocument/2006/relationships/image" Target="../media/image31.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46.xml"/><Relationship Id="rId5" Type="http://schemas.openxmlformats.org/officeDocument/2006/relationships/image" Target="../media/image33.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46.xml"/><Relationship Id="rId6" Type="http://schemas.microsoft.com/office/2007/relationships/hdphoto" Target="../media/hdphoto2.wdp"/><Relationship Id="rId5" Type="http://schemas.openxmlformats.org/officeDocument/2006/relationships/image" Target="../media/image37.pn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70.xml"/><Relationship Id="rId4" Type="http://schemas.openxmlformats.org/officeDocument/2006/relationships/image" Target="../media/image43.emf"/></Relationships>
</file>

<file path=ppt/slides/_rels/slide1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1.xml"/><Relationship Id="rId1" Type="http://schemas.openxmlformats.org/officeDocument/2006/relationships/slideLayout" Target="../slideLayouts/slideLayout60.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2.xml"/><Relationship Id="rId1" Type="http://schemas.openxmlformats.org/officeDocument/2006/relationships/slideLayout" Target="../slideLayouts/slideLayout60.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65.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4.emf"/><Relationship Id="rId7" Type="http://schemas.openxmlformats.org/officeDocument/2006/relationships/image" Target="../media/image55.svg"/><Relationship Id="rId2" Type="http://schemas.openxmlformats.org/officeDocument/2006/relationships/notesSlide" Target="../notesSlides/notesSlide15.xml"/><Relationship Id="rId1" Type="http://schemas.openxmlformats.org/officeDocument/2006/relationships/slideLayout" Target="../slideLayouts/slideLayout88.xml"/><Relationship Id="rId6" Type="http://schemas.openxmlformats.org/officeDocument/2006/relationships/image" Target="../media/image54.png"/><Relationship Id="rId5" Type="http://schemas.openxmlformats.org/officeDocument/2006/relationships/image" Target="../media/image53.svg"/><Relationship Id="rId10" Type="http://schemas.openxmlformats.org/officeDocument/2006/relationships/image" Target="../media/image45.png"/><Relationship Id="rId4" Type="http://schemas.openxmlformats.org/officeDocument/2006/relationships/image" Target="../media/image52.png"/><Relationship Id="rId9" Type="http://schemas.openxmlformats.org/officeDocument/2006/relationships/image" Target="../media/image57.svg"/></Relationships>
</file>

<file path=ppt/slides/_rels/slide2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4.emf"/><Relationship Id="rId7" Type="http://schemas.openxmlformats.org/officeDocument/2006/relationships/diagramColors" Target="../diagrams/colors2.xml"/><Relationship Id="rId2" Type="http://schemas.openxmlformats.org/officeDocument/2006/relationships/notesSlide" Target="../notesSlides/notesSlide16.xml"/><Relationship Id="rId1" Type="http://schemas.openxmlformats.org/officeDocument/2006/relationships/slideLayout" Target="../slideLayouts/slideLayout8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3.xml.rels><?xml version="1.0" encoding="UTF-8" standalone="yes"?>
<Relationships xmlns="http://schemas.openxmlformats.org/package/2006/relationships"><Relationship Id="rId13" Type="http://schemas.openxmlformats.org/officeDocument/2006/relationships/image" Target="../media/image62.png"/><Relationship Id="rId18" Type="http://schemas.openxmlformats.org/officeDocument/2006/relationships/image" Target="../media/image67.png"/><Relationship Id="rId26" Type="http://schemas.openxmlformats.org/officeDocument/2006/relationships/image" Target="../media/image75.png"/><Relationship Id="rId3" Type="http://schemas.openxmlformats.org/officeDocument/2006/relationships/image" Target="../media/image44.emf"/><Relationship Id="rId21" Type="http://schemas.openxmlformats.org/officeDocument/2006/relationships/image" Target="../media/image70.svg"/><Relationship Id="rId7" Type="http://schemas.openxmlformats.org/officeDocument/2006/relationships/diagramColors" Target="../diagrams/colors3.xml"/><Relationship Id="rId12" Type="http://schemas.openxmlformats.org/officeDocument/2006/relationships/image" Target="../media/image61.png"/><Relationship Id="rId17" Type="http://schemas.openxmlformats.org/officeDocument/2006/relationships/image" Target="../media/image66.png"/><Relationship Id="rId25" Type="http://schemas.openxmlformats.org/officeDocument/2006/relationships/image" Target="../media/image74.svg"/><Relationship Id="rId33" Type="http://schemas.openxmlformats.org/officeDocument/2006/relationships/image" Target="../media/image82.png"/><Relationship Id="rId2" Type="http://schemas.openxmlformats.org/officeDocument/2006/relationships/notesSlide" Target="../notesSlides/notesSlide17.xml"/><Relationship Id="rId16" Type="http://schemas.openxmlformats.org/officeDocument/2006/relationships/image" Target="../media/image65.svg"/><Relationship Id="rId20" Type="http://schemas.openxmlformats.org/officeDocument/2006/relationships/image" Target="../media/image69.png"/><Relationship Id="rId29" Type="http://schemas.openxmlformats.org/officeDocument/2006/relationships/image" Target="../media/image78.svg"/><Relationship Id="rId1" Type="http://schemas.openxmlformats.org/officeDocument/2006/relationships/slideLayout" Target="../slideLayouts/slideLayout88.xml"/><Relationship Id="rId6" Type="http://schemas.openxmlformats.org/officeDocument/2006/relationships/diagramQuickStyle" Target="../diagrams/quickStyle3.xml"/><Relationship Id="rId11" Type="http://schemas.openxmlformats.org/officeDocument/2006/relationships/image" Target="../media/image60.png"/><Relationship Id="rId24" Type="http://schemas.openxmlformats.org/officeDocument/2006/relationships/image" Target="../media/image73.png"/><Relationship Id="rId32" Type="http://schemas.openxmlformats.org/officeDocument/2006/relationships/image" Target="../media/image81.png"/><Relationship Id="rId5" Type="http://schemas.openxmlformats.org/officeDocument/2006/relationships/diagramLayout" Target="../diagrams/layout3.xml"/><Relationship Id="rId15" Type="http://schemas.openxmlformats.org/officeDocument/2006/relationships/image" Target="../media/image64.png"/><Relationship Id="rId23" Type="http://schemas.openxmlformats.org/officeDocument/2006/relationships/image" Target="../media/image72.svg"/><Relationship Id="rId28" Type="http://schemas.openxmlformats.org/officeDocument/2006/relationships/image" Target="../media/image77.png"/><Relationship Id="rId10" Type="http://schemas.openxmlformats.org/officeDocument/2006/relationships/image" Target="../media/image59.png"/><Relationship Id="rId19" Type="http://schemas.openxmlformats.org/officeDocument/2006/relationships/image" Target="../media/image68.svg"/><Relationship Id="rId31" Type="http://schemas.openxmlformats.org/officeDocument/2006/relationships/image" Target="../media/image80.png"/><Relationship Id="rId4" Type="http://schemas.openxmlformats.org/officeDocument/2006/relationships/diagramData" Target="../diagrams/data3.xml"/><Relationship Id="rId9" Type="http://schemas.openxmlformats.org/officeDocument/2006/relationships/image" Target="../media/image58.png"/><Relationship Id="rId14" Type="http://schemas.openxmlformats.org/officeDocument/2006/relationships/image" Target="../media/image63.svg"/><Relationship Id="rId22" Type="http://schemas.openxmlformats.org/officeDocument/2006/relationships/image" Target="../media/image71.png"/><Relationship Id="rId27" Type="http://schemas.openxmlformats.org/officeDocument/2006/relationships/image" Target="../media/image76.svg"/><Relationship Id="rId30" Type="http://schemas.openxmlformats.org/officeDocument/2006/relationships/image" Target="../media/image79.png"/><Relationship Id="rId8" Type="http://schemas.microsoft.com/office/2007/relationships/diagramDrawing" Target="../diagrams/drawing3.xml"/></Relationships>
</file>

<file path=ppt/slides/_rels/slide2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44.emf"/><Relationship Id="rId7"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88.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8.png"/></Relationships>
</file>

<file path=ppt/slides/_rels/slide2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9.xml"/><Relationship Id="rId1" Type="http://schemas.openxmlformats.org/officeDocument/2006/relationships/slideLayout" Target="../slideLayouts/slideLayout88.xml"/><Relationship Id="rId4" Type="http://schemas.openxmlformats.org/officeDocument/2006/relationships/image" Target="../media/image89.png"/></Relationships>
</file>

<file path=ppt/slides/_rels/slide26.xml.rels><?xml version="1.0" encoding="UTF-8" standalone="yes"?>
<Relationships xmlns="http://schemas.openxmlformats.org/package/2006/relationships"><Relationship Id="rId3" Type="http://schemas.openxmlformats.org/officeDocument/2006/relationships/hyperlink" Target="mailto:tfse@eastsussex.gov.uk" TargetMode="External"/><Relationship Id="rId2" Type="http://schemas.openxmlformats.org/officeDocument/2006/relationships/notesSlide" Target="../notesSlides/notesSlide20.xml"/><Relationship Id="rId1" Type="http://schemas.openxmlformats.org/officeDocument/2006/relationships/slideLayout" Target="../slideLayouts/slideLayout70.xml"/><Relationship Id="rId5" Type="http://schemas.openxmlformats.org/officeDocument/2006/relationships/image" Target="../media/image43.emf"/><Relationship Id="rId4" Type="http://schemas.openxmlformats.org/officeDocument/2006/relationships/hyperlink" Target="http://www.tfse.gov.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2.xml"/><Relationship Id="rId5" Type="http://schemas.openxmlformats.org/officeDocument/2006/relationships/image" Target="../media/image18.jpe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5.png"/><Relationship Id="rId1" Type="http://schemas.openxmlformats.org/officeDocument/2006/relationships/slideLayout" Target="../slideLayouts/slideLayout3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32.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3.xml"/><Relationship Id="rId1" Type="http://schemas.openxmlformats.org/officeDocument/2006/relationships/slideLayout" Target="../slideLayouts/slideLayout34.xml"/><Relationship Id="rId5" Type="http://schemas.openxmlformats.org/officeDocument/2006/relationships/image" Target="../media/image28.jp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34.xml"/><Relationship Id="rId5" Type="http://schemas.openxmlformats.org/officeDocument/2006/relationships/image" Target="../media/image30.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52FA2-675B-4C3B-700E-A4E8558B3E0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70D1932-099F-B691-A7D0-6F2145B930B3}"/>
              </a:ext>
            </a:extLst>
          </p:cNvPr>
          <p:cNvSpPr txBox="1"/>
          <p:nvPr/>
        </p:nvSpPr>
        <p:spPr>
          <a:xfrm>
            <a:off x="989531" y="609327"/>
            <a:ext cx="531671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9B500"/>
                </a:solidFill>
                <a:effectLst/>
                <a:uLnTx/>
                <a:uFillTx/>
                <a:latin typeface="Sofia Pro Semi Bold" panose="00000800000000000000" pitchFamily="50" charset="0"/>
                <a:ea typeface="+mn-ea"/>
                <a:cs typeface="+mn-cs"/>
              </a:rPr>
              <a:t>14.45-15.30</a:t>
            </a:r>
            <a:endParaRPr kumimoji="0" lang="en-GB" sz="1600" b="0" i="0" u="none" strike="noStrike" kern="1200" cap="none" spc="0" normalizeH="0" baseline="0" noProof="0" dirty="0">
              <a:ln>
                <a:noFill/>
              </a:ln>
              <a:solidFill>
                <a:srgbClr val="F9B500"/>
              </a:solidFill>
              <a:effectLst/>
              <a:uLnTx/>
              <a:uFillTx/>
              <a:latin typeface="Sofia Pro Semi Bold" panose="00000800000000000000" pitchFamily="50" charset="0"/>
              <a:ea typeface="+mn-ea"/>
              <a:cs typeface="+mn-cs"/>
            </a:endParaRPr>
          </a:p>
        </p:txBody>
      </p:sp>
      <p:sp>
        <p:nvSpPr>
          <p:cNvPr id="3" name="TextBox 2">
            <a:extLst>
              <a:ext uri="{FF2B5EF4-FFF2-40B4-BE49-F238E27FC236}">
                <a16:creationId xmlns:a16="http://schemas.microsoft.com/office/drawing/2014/main" id="{213264CB-35C2-55BE-EBE5-C6A022EF9986}"/>
              </a:ext>
            </a:extLst>
          </p:cNvPr>
          <p:cNvSpPr txBox="1"/>
          <p:nvPr/>
        </p:nvSpPr>
        <p:spPr>
          <a:xfrm>
            <a:off x="989531" y="954846"/>
            <a:ext cx="9675405"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Enabling delivery</a:t>
            </a:r>
            <a:endParaRPr kumimoji="0" lang="en-GB" sz="3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GB"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38511F15-CBB9-59C5-2205-27DBC22987C6}"/>
              </a:ext>
            </a:extLst>
          </p:cNvPr>
          <p:cNvSpPr txBox="1"/>
          <p:nvPr/>
        </p:nvSpPr>
        <p:spPr>
          <a:xfrm>
            <a:off x="989531" y="1547948"/>
            <a:ext cx="6047762" cy="5635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r>
              <a:rPr kumimoji="0" lang="en-GB" sz="1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Midlands Rail Hub: Karen </a:t>
            </a:r>
            <a:r>
              <a:rPr kumimoji="0" lang="en-GB" sz="16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Heppenstall</a:t>
            </a:r>
            <a:r>
              <a:rPr kumimoji="0" lang="en-GB"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Head of Integrated Transport, Midlands Connect</a:t>
            </a: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en-GB"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r>
              <a:rPr kumimoji="0" lang="en-GB" sz="1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Rotherham Station: Graham Kirby</a:t>
            </a:r>
            <a:r>
              <a:rPr kumimoji="0" lang="en-GB"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Head of Data Modelling and Appraisal, Transport for the North</a:t>
            </a: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en-GB"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r>
              <a:rPr kumimoji="0" lang="en-GB" sz="1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Prioritising road investment in the East: Andrew Summers</a:t>
            </a:r>
            <a:r>
              <a:rPr kumimoji="0" lang="en-GB"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Chief Executive, Transport East</a:t>
            </a: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en-GB"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r>
              <a:rPr kumimoji="0" lang="en-GB" sz="1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Preparing for East West Rail: Cllr Jennifer Wilson-</a:t>
            </a:r>
            <a:r>
              <a:rPr kumimoji="0" lang="en-GB" sz="16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Marklew</a:t>
            </a:r>
            <a:r>
              <a:rPr kumimoji="0" lang="en-GB"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Milton Keynes Council</a:t>
            </a: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en-GB"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r>
              <a:rPr kumimoji="0" lang="en-GB" sz="1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South West Rail Resilience Programme: Cllr Andrea Davis</a:t>
            </a:r>
            <a:r>
              <a:rPr kumimoji="0" lang="en-GB"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Chair, Peninsula Transport</a:t>
            </a: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en-GB"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r>
              <a:rPr kumimoji="0" lang="en-GB" sz="1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Heart of Wessex Line: James White</a:t>
            </a:r>
            <a:r>
              <a:rPr kumimoji="0" lang="en-GB"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Western Gateway STB</a:t>
            </a: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en-GB" sz="1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r>
              <a:rPr kumimoji="0" lang="en-GB" sz="1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Transport for the South-East's strategic prioritisation tool: Sarah Valentine</a:t>
            </a:r>
            <a:r>
              <a:rPr kumimoji="0" lang="en-GB"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Head of Analysis and Appraisal, Transport for the South East</a:t>
            </a:r>
          </a:p>
          <a:p>
            <a:pPr marL="0" marR="0" lvl="0" indent="0" algn="l" defTabSz="914400" rtl="0" eaLnBrk="1" fontAlgn="auto" latinLnBrk="0" hangingPunct="1">
              <a:lnSpc>
                <a:spcPts val="23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prstClr val="black">
                  <a:lumMod val="65000"/>
                  <a:lumOff val="35000"/>
                </a:prstClr>
              </a:solidFill>
              <a:effectLst/>
              <a:uLnTx/>
              <a:uFillTx/>
              <a:latin typeface="Sofia Pro" panose="00000500000000000000" pitchFamily="50" charset="0"/>
              <a:ea typeface="+mn-ea"/>
              <a:cs typeface="+mn-cs"/>
            </a:endParaRPr>
          </a:p>
          <a:p>
            <a:pPr marL="0" marR="0" lvl="0" indent="0" algn="l" defTabSz="914400" rtl="0" eaLnBrk="1" fontAlgn="auto" latinLnBrk="0" hangingPunct="1">
              <a:lnSpc>
                <a:spcPts val="23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prstClr val="black">
                  <a:lumMod val="65000"/>
                  <a:lumOff val="35000"/>
                </a:prstClr>
              </a:solidFill>
              <a:effectLst/>
              <a:uLnTx/>
              <a:uFillTx/>
              <a:latin typeface="Sofia Pro" panose="00000500000000000000" pitchFamily="50" charset="0"/>
              <a:ea typeface="+mn-ea"/>
              <a:cs typeface="+mn-cs"/>
            </a:endParaRPr>
          </a:p>
          <a:p>
            <a:pPr marL="0" marR="0" lvl="0" indent="0" algn="l" defTabSz="914400" rtl="0" eaLnBrk="1" fontAlgn="auto" latinLnBrk="0" hangingPunct="1">
              <a:lnSpc>
                <a:spcPts val="23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prstClr val="black">
                  <a:lumMod val="65000"/>
                  <a:lumOff val="35000"/>
                </a:prstClr>
              </a:solidFill>
              <a:effectLst/>
              <a:uLnTx/>
              <a:uFillTx/>
              <a:latin typeface="Sofia Pro" panose="00000500000000000000" pitchFamily="50" charset="0"/>
              <a:ea typeface="+mn-ea"/>
              <a:cs typeface="+mn-cs"/>
            </a:endParaRPr>
          </a:p>
        </p:txBody>
      </p:sp>
      <p:pic>
        <p:nvPicPr>
          <p:cNvPr id="9" name="Picture 8" descr="A logo with a map of england&#10;&#10;Description automatically generated">
            <a:extLst>
              <a:ext uri="{FF2B5EF4-FFF2-40B4-BE49-F238E27FC236}">
                <a16:creationId xmlns:a16="http://schemas.microsoft.com/office/drawing/2014/main" id="{C17EACB3-A8B9-94CD-0C04-1A5A906508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57116" y="213923"/>
            <a:ext cx="1986518" cy="1986518"/>
          </a:xfrm>
          <a:prstGeom prst="rect">
            <a:avLst/>
          </a:prstGeom>
        </p:spPr>
      </p:pic>
      <p:sp>
        <p:nvSpPr>
          <p:cNvPr id="10" name="TextBox 9">
            <a:extLst>
              <a:ext uri="{FF2B5EF4-FFF2-40B4-BE49-F238E27FC236}">
                <a16:creationId xmlns:a16="http://schemas.microsoft.com/office/drawing/2014/main" id="{EDAF21D0-0351-007F-4567-EB2F0009306A}"/>
              </a:ext>
            </a:extLst>
          </p:cNvPr>
          <p:cNvSpPr txBox="1"/>
          <p:nvPr/>
        </p:nvSpPr>
        <p:spPr>
          <a:xfrm>
            <a:off x="9174310" y="5167059"/>
            <a:ext cx="659973" cy="608693"/>
          </a:xfrm>
          <a:prstGeom prst="rect">
            <a:avLst/>
          </a:prstGeom>
          <a:noFill/>
        </p:spPr>
        <p:txBody>
          <a:bodyPr wrap="square" rtlCol="0">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1200" b="1" i="0" u="none" strike="noStrike" kern="1200" cap="none" spc="0" normalizeH="0" baseline="30000" noProof="0" dirty="0">
                <a:ln>
                  <a:noFill/>
                </a:ln>
                <a:solidFill>
                  <a:prstClr val="black"/>
                </a:solidFill>
                <a:effectLst/>
                <a:uLnTx/>
                <a:uFillTx/>
                <a:latin typeface="Sofia Pro Semi Bold" panose="00000800000000000000" pitchFamily="50" charset="0"/>
                <a:ea typeface="+mn-ea"/>
                <a:cs typeface="+mn-cs"/>
              </a:rPr>
              <a:t>WITH</a:t>
            </a:r>
            <a:endParaRPr kumimoji="0" lang="en-US" sz="200" b="1" i="0" u="none" strike="noStrike" kern="1200" cap="none" spc="0" normalizeH="0" baseline="30000" noProof="0" dirty="0">
              <a:ln>
                <a:noFill/>
              </a:ln>
              <a:solidFill>
                <a:prstClr val="black"/>
              </a:solidFill>
              <a:effectLst/>
              <a:uLnTx/>
              <a:uFillTx/>
              <a:latin typeface="Sofia Pro Semi Bold" panose="00000800000000000000" pitchFamily="50" charset="0"/>
              <a:ea typeface="+mn-ea"/>
              <a:cs typeface="+mn-cs"/>
            </a:endParaRPr>
          </a:p>
        </p:txBody>
      </p:sp>
      <p:sp>
        <p:nvSpPr>
          <p:cNvPr id="12" name="TextBox 11">
            <a:extLst>
              <a:ext uri="{FF2B5EF4-FFF2-40B4-BE49-F238E27FC236}">
                <a16:creationId xmlns:a16="http://schemas.microsoft.com/office/drawing/2014/main" id="{4626188C-037C-D1BF-D210-887267D95A41}"/>
              </a:ext>
            </a:extLst>
          </p:cNvPr>
          <p:cNvSpPr txBox="1"/>
          <p:nvPr/>
        </p:nvSpPr>
        <p:spPr>
          <a:xfrm>
            <a:off x="10536945" y="5167060"/>
            <a:ext cx="1153033" cy="599780"/>
          </a:xfrm>
          <a:prstGeom prst="rect">
            <a:avLst/>
          </a:prstGeom>
          <a:noFill/>
        </p:spPr>
        <p:txBody>
          <a:bodyPr wrap="square" rtlCol="0">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1200" b="1" i="0" u="none" strike="noStrike" kern="1200" cap="none" spc="0" normalizeH="0" baseline="30000" noProof="0" dirty="0">
                <a:ln>
                  <a:noFill/>
                </a:ln>
                <a:solidFill>
                  <a:prstClr val="black"/>
                </a:solidFill>
                <a:effectLst/>
                <a:uLnTx/>
                <a:uFillTx/>
                <a:latin typeface="Sofia Pro Semi Bold" panose="00000800000000000000" pitchFamily="50" charset="0"/>
                <a:ea typeface="+mn-ea"/>
                <a:cs typeface="+mn-cs"/>
              </a:rPr>
              <a:t>SUPPORTED BY</a:t>
            </a:r>
            <a:endParaRPr kumimoji="0" lang="en-US" sz="200" b="1" i="0" u="none" strike="noStrike" kern="1200" cap="none" spc="0" normalizeH="0" baseline="30000" noProof="0" dirty="0">
              <a:ln>
                <a:noFill/>
              </a:ln>
              <a:solidFill>
                <a:prstClr val="black"/>
              </a:solidFill>
              <a:effectLst/>
              <a:uLnTx/>
              <a:uFillTx/>
              <a:latin typeface="Sofia Pro Semi Bold" panose="00000800000000000000" pitchFamily="50" charset="0"/>
              <a:ea typeface="+mn-ea"/>
              <a:cs typeface="+mn-cs"/>
            </a:endParaRPr>
          </a:p>
        </p:txBody>
      </p:sp>
      <p:pic>
        <p:nvPicPr>
          <p:cNvPr id="14" name="Picture 13" descr="A close up of a logo&#10;&#10;Description automatically generated">
            <a:extLst>
              <a:ext uri="{FF2B5EF4-FFF2-40B4-BE49-F238E27FC236}">
                <a16:creationId xmlns:a16="http://schemas.microsoft.com/office/drawing/2014/main" id="{AF89B7FE-53B9-B1D7-9DDC-6C499D405E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56683" y="5869883"/>
            <a:ext cx="1713155" cy="524225"/>
          </a:xfrm>
          <a:prstGeom prst="rect">
            <a:avLst/>
          </a:prstGeom>
        </p:spPr>
      </p:pic>
      <p:pic>
        <p:nvPicPr>
          <p:cNvPr id="15" name="Picture 14" descr="A black and white sign with a lion and a unicorn&#10;&#10;Description automatically generated">
            <a:extLst>
              <a:ext uri="{FF2B5EF4-FFF2-40B4-BE49-F238E27FC236}">
                <a16:creationId xmlns:a16="http://schemas.microsoft.com/office/drawing/2014/main" id="{FAAF9295-10C9-D22D-DB15-4A1D08A93F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64936" y="5815487"/>
            <a:ext cx="879120" cy="559120"/>
          </a:xfrm>
          <a:prstGeom prst="rect">
            <a:avLst/>
          </a:prstGeom>
        </p:spPr>
      </p:pic>
    </p:spTree>
    <p:extLst>
      <p:ext uri="{BB962C8B-B14F-4D97-AF65-F5344CB8AC3E}">
        <p14:creationId xmlns:p14="http://schemas.microsoft.com/office/powerpoint/2010/main" val="3299743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429B5DE7-523E-9F48-8950-9F70364EC4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5510" y="5605895"/>
            <a:ext cx="1298339" cy="306552"/>
          </a:xfrm>
          <a:prstGeom prst="rect">
            <a:avLst/>
          </a:prstGeom>
        </p:spPr>
      </p:pic>
      <p:pic>
        <p:nvPicPr>
          <p:cNvPr id="11" name="Picture 10" descr="A close up of a sign&#10;&#10;Description automatically generated">
            <a:extLst>
              <a:ext uri="{FF2B5EF4-FFF2-40B4-BE49-F238E27FC236}">
                <a16:creationId xmlns:a16="http://schemas.microsoft.com/office/drawing/2014/main" id="{C1F28CF3-B78D-1945-86FD-BB34AFAB30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00868" y="6315173"/>
            <a:ext cx="1285961" cy="299716"/>
          </a:xfrm>
          <a:prstGeom prst="rect">
            <a:avLst/>
          </a:prstGeom>
        </p:spPr>
      </p:pic>
      <p:pic>
        <p:nvPicPr>
          <p:cNvPr id="12" name="Picture 11">
            <a:extLst>
              <a:ext uri="{FF2B5EF4-FFF2-40B4-BE49-F238E27FC236}">
                <a16:creationId xmlns:a16="http://schemas.microsoft.com/office/drawing/2014/main" id="{6C4081CC-D972-0BB0-985D-A864814D7838}"/>
              </a:ext>
            </a:extLst>
          </p:cNvPr>
          <p:cNvPicPr>
            <a:picLocks noChangeAspect="1"/>
          </p:cNvPicPr>
          <p:nvPr/>
        </p:nvPicPr>
        <p:blipFill>
          <a:blip r:embed="rId5"/>
          <a:stretch>
            <a:fillRect/>
          </a:stretch>
        </p:blipFill>
        <p:spPr>
          <a:xfrm>
            <a:off x="3012142" y="266454"/>
            <a:ext cx="5697018" cy="5842384"/>
          </a:xfrm>
          <a:prstGeom prst="rect">
            <a:avLst/>
          </a:prstGeom>
        </p:spPr>
      </p:pic>
    </p:spTree>
    <p:extLst>
      <p:ext uri="{BB962C8B-B14F-4D97-AF65-F5344CB8AC3E}">
        <p14:creationId xmlns:p14="http://schemas.microsoft.com/office/powerpoint/2010/main" val="1535973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429B5DE7-523E-9F48-8950-9F70364EC4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5510" y="5605895"/>
            <a:ext cx="1298339" cy="306552"/>
          </a:xfrm>
          <a:prstGeom prst="rect">
            <a:avLst/>
          </a:prstGeom>
        </p:spPr>
      </p:pic>
      <p:pic>
        <p:nvPicPr>
          <p:cNvPr id="11" name="Picture 10" descr="A close up of a sign&#10;&#10;Description automatically generated">
            <a:extLst>
              <a:ext uri="{FF2B5EF4-FFF2-40B4-BE49-F238E27FC236}">
                <a16:creationId xmlns:a16="http://schemas.microsoft.com/office/drawing/2014/main" id="{C1F28CF3-B78D-1945-86FD-BB34AFAB30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00868" y="6315173"/>
            <a:ext cx="1285961" cy="299716"/>
          </a:xfrm>
          <a:prstGeom prst="rect">
            <a:avLst/>
          </a:prstGeom>
        </p:spPr>
      </p:pic>
      <p:sp>
        <p:nvSpPr>
          <p:cNvPr id="5" name="TextBox 4">
            <a:extLst>
              <a:ext uri="{FF2B5EF4-FFF2-40B4-BE49-F238E27FC236}">
                <a16:creationId xmlns:a16="http://schemas.microsoft.com/office/drawing/2014/main" id="{389A389E-3A9F-0EF0-303A-26B7A70EE60F}"/>
              </a:ext>
            </a:extLst>
          </p:cNvPr>
          <p:cNvSpPr txBox="1"/>
          <p:nvPr/>
        </p:nvSpPr>
        <p:spPr>
          <a:xfrm>
            <a:off x="885826" y="771525"/>
            <a:ext cx="10248900" cy="6463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01246"/>
                </a:solidFill>
                <a:effectLst/>
                <a:uLnTx/>
                <a:uFillTx/>
                <a:latin typeface="Verdana" panose="020B0604030504040204" pitchFamily="34" charset="0"/>
                <a:ea typeface="+mn-ea"/>
                <a:cs typeface="+mn-cs"/>
              </a:rPr>
              <a:t>Summary of STB Value Add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We have found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a sweet spot of collaboration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between a local Partner, STB and the supply chain.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This collaboration has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unlocked time and cost savings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for Rotherham MBC, permitting the transport modelling and appraisal processes to be completed quicker than a ‘business as usual’ approach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With the underpinning analytics being open source and free of intellectual property the output and skills are retained by the public sector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Evidence from the scheme can play a role in helping the STB move towards the outcomes outlined in our Strategic Transport Plan, via the Strategic Investment Programme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Operating as a middle layer between Central and Local Government, we have been able to bring a local context to the DfT and provide DfT with evidence already technical assured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609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highway with cars on it&#10;&#10;Description automatically generated">
            <a:extLst>
              <a:ext uri="{FF2B5EF4-FFF2-40B4-BE49-F238E27FC236}">
                <a16:creationId xmlns:a16="http://schemas.microsoft.com/office/drawing/2014/main" id="{648E56DA-CD3F-47DA-7941-FC4A4870563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885826" y="-528638"/>
            <a:ext cx="13385799" cy="7529512"/>
          </a:xfrm>
          <a:prstGeom prst="rect">
            <a:avLst/>
          </a:prstGeom>
        </p:spPr>
      </p:pic>
      <p:sp>
        <p:nvSpPr>
          <p:cNvPr id="4" name="TextBox 3">
            <a:extLst>
              <a:ext uri="{FF2B5EF4-FFF2-40B4-BE49-F238E27FC236}">
                <a16:creationId xmlns:a16="http://schemas.microsoft.com/office/drawing/2014/main" id="{BF1FF676-BB79-CD30-F9D2-94531BE23918}"/>
              </a:ext>
            </a:extLst>
          </p:cNvPr>
          <p:cNvSpPr txBox="1"/>
          <p:nvPr/>
        </p:nvSpPr>
        <p:spPr>
          <a:xfrm>
            <a:off x="609444" y="1490008"/>
            <a:ext cx="10858812" cy="1938992"/>
          </a:xfrm>
          <a:prstGeom prst="rect">
            <a:avLst/>
          </a:prstGeom>
          <a:noFill/>
          <a:effectLst>
            <a:outerShdw blurRad="444500" dist="38100" dir="9000000" algn="t" rotWithShape="0">
              <a:prstClr val="black">
                <a:alpha val="85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prstClr val="white">
                    <a:lumMod val="95000"/>
                  </a:prstClr>
                </a:solidFill>
                <a:effectLst/>
                <a:uLnTx/>
                <a:uFillTx/>
                <a:latin typeface="Aptos" panose="02110004020202020204"/>
                <a:ea typeface="+mn-ea"/>
                <a:cs typeface="+mn-cs"/>
              </a:rPr>
              <a:t>IDENTIFYING STRATEGIC ROAD PRIORITIES IN THE EAST</a:t>
            </a:r>
          </a:p>
        </p:txBody>
      </p:sp>
      <p:pic>
        <p:nvPicPr>
          <p:cNvPr id="3" name="Picture 2" descr="A black and white logo&#10;&#10;Description automatically generated">
            <a:extLst>
              <a:ext uri="{FF2B5EF4-FFF2-40B4-BE49-F238E27FC236}">
                <a16:creationId xmlns:a16="http://schemas.microsoft.com/office/drawing/2014/main" id="{D54DE6DF-7C82-15AF-DFA4-86B02C11BB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4716" y="385950"/>
            <a:ext cx="2702258" cy="726509"/>
          </a:xfrm>
          <a:prstGeom prst="rect">
            <a:avLst/>
          </a:prstGeom>
        </p:spPr>
      </p:pic>
    </p:spTree>
    <p:extLst>
      <p:ext uri="{BB962C8B-B14F-4D97-AF65-F5344CB8AC3E}">
        <p14:creationId xmlns:p14="http://schemas.microsoft.com/office/powerpoint/2010/main" val="892992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55000">
              <a:schemeClr val="accent1">
                <a:lumMod val="0"/>
                <a:lumOff val="100000"/>
              </a:schemeClr>
            </a:gs>
            <a:gs pos="100000">
              <a:schemeClr val="bg1">
                <a:lumMod val="95000"/>
              </a:schemeClr>
            </a:gs>
          </a:gsLst>
          <a:lin ang="2700000" scaled="1"/>
          <a:tileRect/>
        </a:gra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63D51D0-6035-F701-3141-E244CDF27F73}"/>
              </a:ext>
            </a:extLst>
          </p:cNvPr>
          <p:cNvSpPr>
            <a:spLocks noGrp="1"/>
          </p:cNvSpPr>
          <p:nvPr>
            <p:ph type="subTitle" idx="1"/>
          </p:nvPr>
        </p:nvSpPr>
        <p:spPr>
          <a:xfrm>
            <a:off x="0" y="1176967"/>
            <a:ext cx="12192000" cy="1412240"/>
          </a:xfrm>
        </p:spPr>
        <p:txBody>
          <a:bodyPr>
            <a:normAutofit/>
          </a:bodyPr>
          <a:lstStyle/>
          <a:p>
            <a:r>
              <a:rPr lang="en-GB" sz="3600" b="1"/>
              <a:t>Assessment Approach</a:t>
            </a:r>
          </a:p>
        </p:txBody>
      </p:sp>
      <p:sp>
        <p:nvSpPr>
          <p:cNvPr id="8" name="Rectangle 7">
            <a:extLst>
              <a:ext uri="{FF2B5EF4-FFF2-40B4-BE49-F238E27FC236}">
                <a16:creationId xmlns:a16="http://schemas.microsoft.com/office/drawing/2014/main" id="{43ACF7F2-14C9-426B-98E3-74C9BF5AE36A}"/>
              </a:ext>
            </a:extLst>
          </p:cNvPr>
          <p:cNvSpPr/>
          <p:nvPr/>
        </p:nvSpPr>
        <p:spPr>
          <a:xfrm>
            <a:off x="670560" y="2520627"/>
            <a:ext cx="3180080" cy="1412240"/>
          </a:xfrm>
          <a:prstGeom prst="rect">
            <a:avLst/>
          </a:prstGeom>
          <a:ln w="19050">
            <a:solidFill>
              <a:schemeClr val="bg1"/>
            </a:solidFill>
          </a:ln>
        </p:spPr>
        <p:style>
          <a:lnRef idx="2">
            <a:schemeClr val="accent3">
              <a:shade val="15000"/>
            </a:schemeClr>
          </a:lnRef>
          <a:fillRef idx="1">
            <a:schemeClr val="accent3"/>
          </a:fillRef>
          <a:effectRef idx="0">
            <a:schemeClr val="accent3"/>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Strategic Investment Programme development</a:t>
            </a:r>
          </a:p>
        </p:txBody>
      </p:sp>
      <p:sp>
        <p:nvSpPr>
          <p:cNvPr id="9" name="Rectangle 8">
            <a:extLst>
              <a:ext uri="{FF2B5EF4-FFF2-40B4-BE49-F238E27FC236}">
                <a16:creationId xmlns:a16="http://schemas.microsoft.com/office/drawing/2014/main" id="{2F3C62DF-596A-2C9C-34F8-6326B9545C8A}"/>
              </a:ext>
            </a:extLst>
          </p:cNvPr>
          <p:cNvSpPr/>
          <p:nvPr/>
        </p:nvSpPr>
        <p:spPr>
          <a:xfrm>
            <a:off x="4429760" y="2513007"/>
            <a:ext cx="3180080" cy="1412240"/>
          </a:xfrm>
          <a:prstGeom prst="rect">
            <a:avLst/>
          </a:prstGeom>
          <a:ln w="19050">
            <a:solidFill>
              <a:schemeClr val="bg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Assessment against </a:t>
            </a:r>
            <a:b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b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strategic outcomes</a:t>
            </a:r>
          </a:p>
        </p:txBody>
      </p:sp>
      <p:sp>
        <p:nvSpPr>
          <p:cNvPr id="10" name="Rectangle 9">
            <a:extLst>
              <a:ext uri="{FF2B5EF4-FFF2-40B4-BE49-F238E27FC236}">
                <a16:creationId xmlns:a16="http://schemas.microsoft.com/office/drawing/2014/main" id="{9533492B-6B31-3B62-D9AE-6D7C49A5582C}"/>
              </a:ext>
            </a:extLst>
          </p:cNvPr>
          <p:cNvSpPr/>
          <p:nvPr/>
        </p:nvSpPr>
        <p:spPr>
          <a:xfrm>
            <a:off x="8290560" y="2520627"/>
            <a:ext cx="3180080" cy="1412240"/>
          </a:xfrm>
          <a:prstGeom prst="rect">
            <a:avLst/>
          </a:prstGeom>
          <a:ln w="19050">
            <a:solidFill>
              <a:schemeClr val="bg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Stakeholder engagement</a:t>
            </a:r>
          </a:p>
        </p:txBody>
      </p:sp>
      <p:sp>
        <p:nvSpPr>
          <p:cNvPr id="11" name="Rectangle 10">
            <a:extLst>
              <a:ext uri="{FF2B5EF4-FFF2-40B4-BE49-F238E27FC236}">
                <a16:creationId xmlns:a16="http://schemas.microsoft.com/office/drawing/2014/main" id="{E073E58A-C9F8-084D-47F1-3F02C3416187}"/>
              </a:ext>
            </a:extLst>
          </p:cNvPr>
          <p:cNvSpPr/>
          <p:nvPr/>
        </p:nvSpPr>
        <p:spPr>
          <a:xfrm>
            <a:off x="670560" y="4379907"/>
            <a:ext cx="3180080" cy="1412240"/>
          </a:xfrm>
          <a:prstGeom prst="rect">
            <a:avLst/>
          </a:prstGeom>
          <a:ln w="19050">
            <a:solidFill>
              <a:schemeClr val="bg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Agent Based Modelling Analysis</a:t>
            </a:r>
          </a:p>
        </p:txBody>
      </p:sp>
      <p:sp>
        <p:nvSpPr>
          <p:cNvPr id="12" name="Rectangle 11">
            <a:extLst>
              <a:ext uri="{FF2B5EF4-FFF2-40B4-BE49-F238E27FC236}">
                <a16:creationId xmlns:a16="http://schemas.microsoft.com/office/drawing/2014/main" id="{ACE68B10-5278-5622-3EE0-15967F541A9A}"/>
              </a:ext>
            </a:extLst>
          </p:cNvPr>
          <p:cNvSpPr/>
          <p:nvPr/>
        </p:nvSpPr>
        <p:spPr>
          <a:xfrm>
            <a:off x="4429760" y="4379907"/>
            <a:ext cx="3180080" cy="1412240"/>
          </a:xfrm>
          <a:prstGeom prst="rect">
            <a:avLst/>
          </a:prstGeom>
          <a:ln w="19050">
            <a:solidFill>
              <a:schemeClr val="bg1"/>
            </a:solidFill>
          </a:ln>
        </p:spPr>
        <p:style>
          <a:lnRef idx="2">
            <a:schemeClr val="accent3">
              <a:shade val="15000"/>
            </a:schemeClr>
          </a:lnRef>
          <a:fillRef idx="1">
            <a:schemeClr val="accent3"/>
          </a:fillRef>
          <a:effectRef idx="0">
            <a:schemeClr val="accent3"/>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Delivery sequencing and ability to accelerate</a:t>
            </a:r>
          </a:p>
        </p:txBody>
      </p:sp>
      <p:sp>
        <p:nvSpPr>
          <p:cNvPr id="13" name="Rectangle 12">
            <a:extLst>
              <a:ext uri="{FF2B5EF4-FFF2-40B4-BE49-F238E27FC236}">
                <a16:creationId xmlns:a16="http://schemas.microsoft.com/office/drawing/2014/main" id="{797DA761-C69F-AC09-B85A-399F0028202C}"/>
              </a:ext>
            </a:extLst>
          </p:cNvPr>
          <p:cNvSpPr/>
          <p:nvPr/>
        </p:nvSpPr>
        <p:spPr>
          <a:xfrm>
            <a:off x="8290560" y="4379907"/>
            <a:ext cx="3180080" cy="1412240"/>
          </a:xfrm>
          <a:prstGeom prst="rect">
            <a:avLst/>
          </a:prstGeom>
          <a:ln w="19050">
            <a:solidFill>
              <a:schemeClr val="bg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Results summary and recommendations to Government</a:t>
            </a:r>
          </a:p>
        </p:txBody>
      </p:sp>
      <p:sp>
        <p:nvSpPr>
          <p:cNvPr id="14" name="Oval 13">
            <a:extLst>
              <a:ext uri="{FF2B5EF4-FFF2-40B4-BE49-F238E27FC236}">
                <a16:creationId xmlns:a16="http://schemas.microsoft.com/office/drawing/2014/main" id="{AC21EC03-19A5-F7E9-07A7-60A11C8FBC20}"/>
              </a:ext>
            </a:extLst>
          </p:cNvPr>
          <p:cNvSpPr/>
          <p:nvPr/>
        </p:nvSpPr>
        <p:spPr>
          <a:xfrm>
            <a:off x="370840" y="2297107"/>
            <a:ext cx="599440" cy="599440"/>
          </a:xfrm>
          <a:prstGeom prst="ellipse">
            <a:avLst/>
          </a:prstGeom>
          <a:solidFill>
            <a:srgbClr val="0070C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1</a:t>
            </a:r>
          </a:p>
        </p:txBody>
      </p:sp>
      <p:sp>
        <p:nvSpPr>
          <p:cNvPr id="15" name="Oval 14">
            <a:extLst>
              <a:ext uri="{FF2B5EF4-FFF2-40B4-BE49-F238E27FC236}">
                <a16:creationId xmlns:a16="http://schemas.microsoft.com/office/drawing/2014/main" id="{C7668259-B03B-0678-C02E-9CFA68A5651C}"/>
              </a:ext>
            </a:extLst>
          </p:cNvPr>
          <p:cNvSpPr/>
          <p:nvPr/>
        </p:nvSpPr>
        <p:spPr>
          <a:xfrm>
            <a:off x="4130040" y="2297107"/>
            <a:ext cx="599440" cy="599440"/>
          </a:xfrm>
          <a:prstGeom prst="ellipse">
            <a:avLst/>
          </a:prstGeom>
          <a:solidFill>
            <a:srgbClr val="0070C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2</a:t>
            </a:r>
          </a:p>
        </p:txBody>
      </p:sp>
      <p:sp>
        <p:nvSpPr>
          <p:cNvPr id="16" name="Oval 15">
            <a:extLst>
              <a:ext uri="{FF2B5EF4-FFF2-40B4-BE49-F238E27FC236}">
                <a16:creationId xmlns:a16="http://schemas.microsoft.com/office/drawing/2014/main" id="{6768E1E7-4FE5-5805-A797-622AD54B89BD}"/>
              </a:ext>
            </a:extLst>
          </p:cNvPr>
          <p:cNvSpPr/>
          <p:nvPr/>
        </p:nvSpPr>
        <p:spPr>
          <a:xfrm>
            <a:off x="7990840" y="2307267"/>
            <a:ext cx="599440" cy="599440"/>
          </a:xfrm>
          <a:prstGeom prst="ellipse">
            <a:avLst/>
          </a:prstGeom>
          <a:solidFill>
            <a:srgbClr val="0070C0"/>
          </a:solidFill>
          <a:ln w="19050">
            <a:solidFill>
              <a:schemeClr val="bg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3</a:t>
            </a:r>
          </a:p>
        </p:txBody>
      </p:sp>
      <p:sp>
        <p:nvSpPr>
          <p:cNvPr id="17" name="Oval 16">
            <a:extLst>
              <a:ext uri="{FF2B5EF4-FFF2-40B4-BE49-F238E27FC236}">
                <a16:creationId xmlns:a16="http://schemas.microsoft.com/office/drawing/2014/main" id="{2B257442-1243-DEEC-45C1-66B099680753}"/>
              </a:ext>
            </a:extLst>
          </p:cNvPr>
          <p:cNvSpPr/>
          <p:nvPr/>
        </p:nvSpPr>
        <p:spPr>
          <a:xfrm>
            <a:off x="370840" y="4156387"/>
            <a:ext cx="599440" cy="599440"/>
          </a:xfrm>
          <a:prstGeom prst="ellipse">
            <a:avLst/>
          </a:prstGeom>
          <a:solidFill>
            <a:srgbClr val="0070C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4</a:t>
            </a:r>
          </a:p>
        </p:txBody>
      </p:sp>
      <p:sp>
        <p:nvSpPr>
          <p:cNvPr id="18" name="Oval 17">
            <a:extLst>
              <a:ext uri="{FF2B5EF4-FFF2-40B4-BE49-F238E27FC236}">
                <a16:creationId xmlns:a16="http://schemas.microsoft.com/office/drawing/2014/main" id="{A6D1B495-13B0-BDAF-A72B-0E4F2DB20854}"/>
              </a:ext>
            </a:extLst>
          </p:cNvPr>
          <p:cNvSpPr/>
          <p:nvPr/>
        </p:nvSpPr>
        <p:spPr>
          <a:xfrm>
            <a:off x="4130040" y="4156387"/>
            <a:ext cx="599440" cy="599440"/>
          </a:xfrm>
          <a:prstGeom prst="ellipse">
            <a:avLst/>
          </a:prstGeom>
          <a:solidFill>
            <a:srgbClr val="0070C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5</a:t>
            </a:r>
          </a:p>
        </p:txBody>
      </p:sp>
      <p:sp>
        <p:nvSpPr>
          <p:cNvPr id="19" name="Oval 18">
            <a:extLst>
              <a:ext uri="{FF2B5EF4-FFF2-40B4-BE49-F238E27FC236}">
                <a16:creationId xmlns:a16="http://schemas.microsoft.com/office/drawing/2014/main" id="{BA8D5D67-168C-F0BA-8551-A14948A4BB8F}"/>
              </a:ext>
            </a:extLst>
          </p:cNvPr>
          <p:cNvSpPr/>
          <p:nvPr/>
        </p:nvSpPr>
        <p:spPr>
          <a:xfrm>
            <a:off x="7990840" y="4166547"/>
            <a:ext cx="599440" cy="599440"/>
          </a:xfrm>
          <a:prstGeom prst="ellipse">
            <a:avLst/>
          </a:prstGeom>
          <a:solidFill>
            <a:srgbClr val="0070C0"/>
          </a:solidFill>
          <a:ln w="19050">
            <a:solidFill>
              <a:schemeClr val="bg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6</a:t>
            </a:r>
          </a:p>
        </p:txBody>
      </p:sp>
      <p:pic>
        <p:nvPicPr>
          <p:cNvPr id="4" name="Picture 3" descr="A logo with colorful lines&#10;&#10;Description automatically generated">
            <a:extLst>
              <a:ext uri="{FF2B5EF4-FFF2-40B4-BE49-F238E27FC236}">
                <a16:creationId xmlns:a16="http://schemas.microsoft.com/office/drawing/2014/main" id="{70EAEF45-ADE3-20F1-8838-462B72F8E8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535" y="393377"/>
            <a:ext cx="3145693" cy="1343660"/>
          </a:xfrm>
          <a:prstGeom prst="rect">
            <a:avLst/>
          </a:prstGeom>
        </p:spPr>
      </p:pic>
    </p:spTree>
    <p:extLst>
      <p:ext uri="{BB962C8B-B14F-4D97-AF65-F5344CB8AC3E}">
        <p14:creationId xmlns:p14="http://schemas.microsoft.com/office/powerpoint/2010/main" val="3953635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different colors&#10;&#10;Description automatically generated">
            <a:extLst>
              <a:ext uri="{FF2B5EF4-FFF2-40B4-BE49-F238E27FC236}">
                <a16:creationId xmlns:a16="http://schemas.microsoft.com/office/drawing/2014/main" id="{13D86B60-F510-65BB-6030-E60642F589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97563" y="404435"/>
            <a:ext cx="5073088" cy="7175513"/>
          </a:xfrm>
          <a:prstGeom prst="rect">
            <a:avLst/>
          </a:prstGeom>
        </p:spPr>
      </p:pic>
      <p:cxnSp>
        <p:nvCxnSpPr>
          <p:cNvPr id="10" name="Straight Connector 9">
            <a:extLst>
              <a:ext uri="{FF2B5EF4-FFF2-40B4-BE49-F238E27FC236}">
                <a16:creationId xmlns:a16="http://schemas.microsoft.com/office/drawing/2014/main" id="{9DFFE1C7-4320-C520-5483-240B137F04D1}"/>
              </a:ext>
            </a:extLst>
          </p:cNvPr>
          <p:cNvCxnSpPr>
            <a:cxnSpLocks/>
          </p:cNvCxnSpPr>
          <p:nvPr/>
        </p:nvCxnSpPr>
        <p:spPr>
          <a:xfrm>
            <a:off x="552537" y="5803029"/>
            <a:ext cx="4415430" cy="0"/>
          </a:xfrm>
          <a:prstGeom prst="line">
            <a:avLst/>
          </a:prstGeom>
          <a:ln w="28575">
            <a:solidFill>
              <a:schemeClr val="bg2">
                <a:lumMod val="25000"/>
              </a:schemeClr>
            </a:solidFill>
            <a:prstDash val="sysDot"/>
          </a:ln>
        </p:spPr>
        <p:style>
          <a:lnRef idx="1">
            <a:schemeClr val="accent2"/>
          </a:lnRef>
          <a:fillRef idx="0">
            <a:schemeClr val="accent2"/>
          </a:fillRef>
          <a:effectRef idx="0">
            <a:schemeClr val="accent2"/>
          </a:effectRef>
          <a:fontRef idx="minor">
            <a:schemeClr val="tx1"/>
          </a:fontRef>
        </p:style>
      </p:cxnSp>
      <p:pic>
        <p:nvPicPr>
          <p:cNvPr id="1028" name="Picture 4">
            <a:extLst>
              <a:ext uri="{FF2B5EF4-FFF2-40B4-BE49-F238E27FC236}">
                <a16:creationId xmlns:a16="http://schemas.microsoft.com/office/drawing/2014/main" id="{7A3EC51D-6094-B152-E053-F4EE0AB3BFC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935" b="-14388"/>
          <a:stretch/>
        </p:blipFill>
        <p:spPr bwMode="auto">
          <a:xfrm>
            <a:off x="-1441251" y="3707404"/>
            <a:ext cx="4791693" cy="328847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CF2E2975-F144-4BB4-D74D-96AB59ACEB5C}"/>
              </a:ext>
            </a:extLst>
          </p:cNvPr>
          <p:cNvCxnSpPr>
            <a:cxnSpLocks/>
          </p:cNvCxnSpPr>
          <p:nvPr/>
        </p:nvCxnSpPr>
        <p:spPr>
          <a:xfrm>
            <a:off x="2489666" y="2313094"/>
            <a:ext cx="4369412" cy="0"/>
          </a:xfrm>
          <a:prstGeom prst="line">
            <a:avLst/>
          </a:prstGeom>
          <a:ln w="28575">
            <a:solidFill>
              <a:schemeClr val="bg2">
                <a:lumMod val="25000"/>
              </a:schemeClr>
            </a:solidFill>
            <a:prstDash val="sysDot"/>
          </a:ln>
        </p:spPr>
        <p:style>
          <a:lnRef idx="1">
            <a:schemeClr val="accent2"/>
          </a:lnRef>
          <a:fillRef idx="0">
            <a:schemeClr val="accent2"/>
          </a:fillRef>
          <a:effectRef idx="0">
            <a:schemeClr val="accent2"/>
          </a:effectRef>
          <a:fontRef idx="minor">
            <a:schemeClr val="tx1"/>
          </a:fontRef>
        </p:style>
      </p:cxnSp>
      <p:pic>
        <p:nvPicPr>
          <p:cNvPr id="1026" name="Picture 2">
            <a:extLst>
              <a:ext uri="{FF2B5EF4-FFF2-40B4-BE49-F238E27FC236}">
                <a16:creationId xmlns:a16="http://schemas.microsoft.com/office/drawing/2014/main" id="{E6CFA051-4D77-3407-CF99-72F2CA7727AD}"/>
              </a:ext>
            </a:extLst>
          </p:cNvPr>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a:stretch/>
        </p:blipFill>
        <p:spPr bwMode="auto">
          <a:xfrm>
            <a:off x="-450874" y="635360"/>
            <a:ext cx="3991253" cy="2200394"/>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3C320A0D-B15F-8F12-83CF-80AC11613982}"/>
              </a:ext>
            </a:extLst>
          </p:cNvPr>
          <p:cNvCxnSpPr>
            <a:cxnSpLocks/>
          </p:cNvCxnSpPr>
          <p:nvPr/>
        </p:nvCxnSpPr>
        <p:spPr>
          <a:xfrm>
            <a:off x="5501005" y="5581650"/>
            <a:ext cx="4415430" cy="0"/>
          </a:xfrm>
          <a:prstGeom prst="line">
            <a:avLst/>
          </a:prstGeom>
          <a:ln w="28575">
            <a:solidFill>
              <a:schemeClr val="bg2">
                <a:lumMod val="25000"/>
              </a:schemeClr>
            </a:solidFill>
            <a:prstDash val="sysDot"/>
          </a:ln>
        </p:spPr>
        <p:style>
          <a:lnRef idx="1">
            <a:schemeClr val="accent2"/>
          </a:lnRef>
          <a:fillRef idx="0">
            <a:schemeClr val="accent2"/>
          </a:fillRef>
          <a:effectRef idx="0">
            <a:schemeClr val="accent2"/>
          </a:effectRef>
          <a:fontRef idx="minor">
            <a:schemeClr val="tx1"/>
          </a:fontRef>
        </p:style>
      </p:cxnSp>
      <p:pic>
        <p:nvPicPr>
          <p:cNvPr id="19" name="Picture 18" descr="A group of people posing for a photo&#10;&#10;Description automatically generated">
            <a:extLst>
              <a:ext uri="{FF2B5EF4-FFF2-40B4-BE49-F238E27FC236}">
                <a16:creationId xmlns:a16="http://schemas.microsoft.com/office/drawing/2014/main" id="{74664D7E-13CD-5584-4406-92047AA3BFE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547072" y="616642"/>
            <a:ext cx="3644928" cy="2259907"/>
          </a:xfrm>
          <a:prstGeom prst="rect">
            <a:avLst/>
          </a:prstGeom>
        </p:spPr>
      </p:pic>
      <p:cxnSp>
        <p:nvCxnSpPr>
          <p:cNvPr id="20" name="Straight Connector 19">
            <a:extLst>
              <a:ext uri="{FF2B5EF4-FFF2-40B4-BE49-F238E27FC236}">
                <a16:creationId xmlns:a16="http://schemas.microsoft.com/office/drawing/2014/main" id="{4B37BCA5-CC82-B3B3-A71E-35A92E9B4B63}"/>
              </a:ext>
            </a:extLst>
          </p:cNvPr>
          <p:cNvCxnSpPr>
            <a:cxnSpLocks/>
          </p:cNvCxnSpPr>
          <p:nvPr/>
        </p:nvCxnSpPr>
        <p:spPr>
          <a:xfrm>
            <a:off x="8096062" y="2473538"/>
            <a:ext cx="445493" cy="9525"/>
          </a:xfrm>
          <a:prstGeom prst="line">
            <a:avLst/>
          </a:prstGeom>
          <a:ln w="28575">
            <a:solidFill>
              <a:schemeClr val="bg2">
                <a:lumMod val="25000"/>
              </a:schemeClr>
            </a:solidFill>
            <a:prstDash val="sysDot"/>
          </a:ln>
        </p:spPr>
        <p:style>
          <a:lnRef idx="1">
            <a:schemeClr val="accent2"/>
          </a:lnRef>
          <a:fillRef idx="0">
            <a:schemeClr val="accent2"/>
          </a:fillRef>
          <a:effectRef idx="0">
            <a:schemeClr val="accent2"/>
          </a:effectRef>
          <a:fontRef idx="minor">
            <a:schemeClr val="tx1"/>
          </a:fontRef>
        </p:style>
      </p:cxnSp>
      <p:sp>
        <p:nvSpPr>
          <p:cNvPr id="32" name="Rectangle 31">
            <a:extLst>
              <a:ext uri="{FF2B5EF4-FFF2-40B4-BE49-F238E27FC236}">
                <a16:creationId xmlns:a16="http://schemas.microsoft.com/office/drawing/2014/main" id="{19AD8E55-8741-7913-E7BB-177255498736}"/>
              </a:ext>
            </a:extLst>
          </p:cNvPr>
          <p:cNvSpPr/>
          <p:nvPr/>
        </p:nvSpPr>
        <p:spPr>
          <a:xfrm>
            <a:off x="1455229" y="635360"/>
            <a:ext cx="2795485" cy="2840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28" name="Straight Connector 27">
            <a:extLst>
              <a:ext uri="{FF2B5EF4-FFF2-40B4-BE49-F238E27FC236}">
                <a16:creationId xmlns:a16="http://schemas.microsoft.com/office/drawing/2014/main" id="{E920136B-C4D9-B6FF-663F-099D584ED536}"/>
              </a:ext>
            </a:extLst>
          </p:cNvPr>
          <p:cNvCxnSpPr>
            <a:cxnSpLocks/>
          </p:cNvCxnSpPr>
          <p:nvPr/>
        </p:nvCxnSpPr>
        <p:spPr>
          <a:xfrm>
            <a:off x="6865270" y="4505325"/>
            <a:ext cx="1334476" cy="0"/>
          </a:xfrm>
          <a:prstGeom prst="line">
            <a:avLst/>
          </a:prstGeom>
          <a:ln w="28575">
            <a:solidFill>
              <a:schemeClr val="bg2">
                <a:lumMod val="25000"/>
              </a:schemeClr>
            </a:solidFill>
            <a:prstDash val="sysDot"/>
          </a:ln>
        </p:spPr>
        <p:style>
          <a:lnRef idx="1">
            <a:schemeClr val="accent2"/>
          </a:lnRef>
          <a:fillRef idx="0">
            <a:schemeClr val="accent2"/>
          </a:fillRef>
          <a:effectRef idx="0">
            <a:schemeClr val="accent2"/>
          </a:effectRef>
          <a:fontRef idx="minor">
            <a:schemeClr val="tx1"/>
          </a:fontRef>
        </p:style>
      </p:cxnSp>
      <p:sp>
        <p:nvSpPr>
          <p:cNvPr id="22" name="TextBox 21">
            <a:extLst>
              <a:ext uri="{FF2B5EF4-FFF2-40B4-BE49-F238E27FC236}">
                <a16:creationId xmlns:a16="http://schemas.microsoft.com/office/drawing/2014/main" id="{890D94D3-536B-3E8A-A0A5-5E98B14BC621}"/>
              </a:ext>
            </a:extLst>
          </p:cNvPr>
          <p:cNvSpPr txBox="1"/>
          <p:nvPr/>
        </p:nvSpPr>
        <p:spPr>
          <a:xfrm>
            <a:off x="1431250" y="618843"/>
            <a:ext cx="2116832" cy="307777"/>
          </a:xfrm>
          <a:prstGeom prst="rect">
            <a:avLst/>
          </a:prstGeom>
          <a:noFill/>
          <a:effectLst>
            <a:outerShdw blurRad="50800" dir="5400000" sx="200000" sy="200000" algn="t" rotWithShape="0">
              <a:prstClr val="black"/>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ptos" panose="02110004020202020204"/>
                <a:ea typeface="+mn-ea"/>
                <a:cs typeface="+mn-cs"/>
              </a:rPr>
              <a:t>Norwich Western Link</a:t>
            </a:r>
          </a:p>
        </p:txBody>
      </p:sp>
      <p:sp>
        <p:nvSpPr>
          <p:cNvPr id="33" name="Rectangle 32">
            <a:extLst>
              <a:ext uri="{FF2B5EF4-FFF2-40B4-BE49-F238E27FC236}">
                <a16:creationId xmlns:a16="http://schemas.microsoft.com/office/drawing/2014/main" id="{A2AC7775-792F-6737-FE48-DCB93188575A}"/>
              </a:ext>
            </a:extLst>
          </p:cNvPr>
          <p:cNvSpPr/>
          <p:nvPr/>
        </p:nvSpPr>
        <p:spPr>
          <a:xfrm>
            <a:off x="877535" y="6287784"/>
            <a:ext cx="2795485" cy="46390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TextBox 22">
            <a:extLst>
              <a:ext uri="{FF2B5EF4-FFF2-40B4-BE49-F238E27FC236}">
                <a16:creationId xmlns:a16="http://schemas.microsoft.com/office/drawing/2014/main" id="{6864C260-FBB8-7F34-D2E4-2383E63F0402}"/>
              </a:ext>
            </a:extLst>
          </p:cNvPr>
          <p:cNvSpPr txBox="1"/>
          <p:nvPr/>
        </p:nvSpPr>
        <p:spPr>
          <a:xfrm>
            <a:off x="860932" y="6287784"/>
            <a:ext cx="2380926" cy="523220"/>
          </a:xfrm>
          <a:prstGeom prst="rect">
            <a:avLst/>
          </a:prstGeom>
          <a:noFill/>
          <a:effectLst>
            <a:outerShdw blurRad="50800" dir="5400000" sx="200000" sy="200000" algn="t" rotWithShape="0">
              <a:prstClr val="black"/>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ptos" panose="02110004020202020204"/>
                <a:ea typeface="+mn-ea"/>
                <a:cs typeface="+mn-cs"/>
              </a:rPr>
              <a:t>Army and Navy Junction,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ptos" panose="02110004020202020204"/>
                <a:ea typeface="+mn-ea"/>
                <a:cs typeface="+mn-cs"/>
              </a:rPr>
              <a:t>Chelmsford</a:t>
            </a:r>
          </a:p>
        </p:txBody>
      </p:sp>
      <p:sp>
        <p:nvSpPr>
          <p:cNvPr id="34" name="Rectangle 33">
            <a:extLst>
              <a:ext uri="{FF2B5EF4-FFF2-40B4-BE49-F238E27FC236}">
                <a16:creationId xmlns:a16="http://schemas.microsoft.com/office/drawing/2014/main" id="{2FB4D2C1-FD3B-5960-5BF8-8BA9E3F4C0D1}"/>
              </a:ext>
            </a:extLst>
          </p:cNvPr>
          <p:cNvSpPr/>
          <p:nvPr/>
        </p:nvSpPr>
        <p:spPr>
          <a:xfrm>
            <a:off x="8463948" y="6539122"/>
            <a:ext cx="2282348" cy="3188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Rectangle 1">
            <a:extLst>
              <a:ext uri="{FF2B5EF4-FFF2-40B4-BE49-F238E27FC236}">
                <a16:creationId xmlns:a16="http://schemas.microsoft.com/office/drawing/2014/main" id="{EE34931E-434C-3B23-E601-14B233840821}"/>
              </a:ext>
            </a:extLst>
          </p:cNvPr>
          <p:cNvSpPr/>
          <p:nvPr/>
        </p:nvSpPr>
        <p:spPr>
          <a:xfrm>
            <a:off x="8426356" y="2573659"/>
            <a:ext cx="2811716" cy="4293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id="{DD446DFF-F260-B64B-451C-046BEBF1B1FA}"/>
              </a:ext>
            </a:extLst>
          </p:cNvPr>
          <p:cNvSpPr txBox="1"/>
          <p:nvPr/>
        </p:nvSpPr>
        <p:spPr>
          <a:xfrm>
            <a:off x="8565564" y="2614939"/>
            <a:ext cx="2632208" cy="523220"/>
          </a:xfrm>
          <a:prstGeom prst="rect">
            <a:avLst/>
          </a:prstGeom>
          <a:noFill/>
          <a:effectLst>
            <a:outerShdw blurRad="50800" dir="5400000" sx="200000" sy="200000" algn="t" rotWithShape="0">
              <a:prstClr val="black"/>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ptos" panose="02110004020202020204"/>
                <a:ea typeface="+mn-ea"/>
                <a:cs typeface="+mn-cs"/>
              </a:rPr>
              <a:t>Third River Crossing Bridge,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ptos" panose="02110004020202020204"/>
                <a:ea typeface="+mn-ea"/>
                <a:cs typeface="+mn-cs"/>
              </a:rPr>
              <a:t>Gt Yarmouth</a:t>
            </a:r>
          </a:p>
        </p:txBody>
      </p:sp>
      <p:pic>
        <p:nvPicPr>
          <p:cNvPr id="8" name="Picture 7" descr="A road with cars on it&#10;&#10;Description automatically generated">
            <a:extLst>
              <a:ext uri="{FF2B5EF4-FFF2-40B4-BE49-F238E27FC236}">
                <a16:creationId xmlns:a16="http://schemas.microsoft.com/office/drawing/2014/main" id="{312835F0-68E3-F75C-D918-FC6AB07097E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95014" y="4033884"/>
            <a:ext cx="4068514" cy="2288539"/>
          </a:xfrm>
          <a:prstGeom prst="rect">
            <a:avLst/>
          </a:prstGeom>
        </p:spPr>
      </p:pic>
      <p:sp>
        <p:nvSpPr>
          <p:cNvPr id="9" name="Rectangle 8">
            <a:extLst>
              <a:ext uri="{FF2B5EF4-FFF2-40B4-BE49-F238E27FC236}">
                <a16:creationId xmlns:a16="http://schemas.microsoft.com/office/drawing/2014/main" id="{5C1CBBB5-9BD3-C876-F597-40D86EF82F6B}"/>
              </a:ext>
            </a:extLst>
          </p:cNvPr>
          <p:cNvSpPr/>
          <p:nvPr/>
        </p:nvSpPr>
        <p:spPr>
          <a:xfrm>
            <a:off x="7972384" y="5949862"/>
            <a:ext cx="2795485" cy="39048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C39BA968-1E02-3B08-CCDA-A7C992213679}"/>
              </a:ext>
            </a:extLst>
          </p:cNvPr>
          <p:cNvSpPr/>
          <p:nvPr/>
        </p:nvSpPr>
        <p:spPr>
          <a:xfrm>
            <a:off x="9282866" y="3962974"/>
            <a:ext cx="2795485" cy="39048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TextBox 26">
            <a:extLst>
              <a:ext uri="{FF2B5EF4-FFF2-40B4-BE49-F238E27FC236}">
                <a16:creationId xmlns:a16="http://schemas.microsoft.com/office/drawing/2014/main" id="{4A9CCDFF-9067-00BD-FE20-B8AF48C3815B}"/>
              </a:ext>
            </a:extLst>
          </p:cNvPr>
          <p:cNvSpPr txBox="1"/>
          <p:nvPr/>
        </p:nvSpPr>
        <p:spPr>
          <a:xfrm>
            <a:off x="9349954" y="3801851"/>
            <a:ext cx="2577425" cy="523220"/>
          </a:xfrm>
          <a:prstGeom prst="rect">
            <a:avLst/>
          </a:prstGeom>
          <a:noFill/>
          <a:effectLst>
            <a:outerShdw blurRad="50800" dir="5400000" sx="200000" sy="200000" algn="t" rotWithShape="0">
              <a:prstClr val="black"/>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ptos" panose="02110004020202020204"/>
                <a:ea typeface="+mn-ea"/>
                <a:cs typeface="+mn-cs"/>
              </a:rPr>
              <a:t>A12 Dualling and upgrades,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ptos" panose="02110004020202020204"/>
                <a:ea typeface="+mn-ea"/>
                <a:cs typeface="+mn-cs"/>
              </a:rPr>
              <a:t>Ipswich and Woodbridge</a:t>
            </a:r>
          </a:p>
        </p:txBody>
      </p:sp>
      <p:sp>
        <p:nvSpPr>
          <p:cNvPr id="24" name="TextBox 23">
            <a:extLst>
              <a:ext uri="{FF2B5EF4-FFF2-40B4-BE49-F238E27FC236}">
                <a16:creationId xmlns:a16="http://schemas.microsoft.com/office/drawing/2014/main" id="{E3304204-893E-C2AF-3793-DA63B5AB6CC4}"/>
              </a:ext>
            </a:extLst>
          </p:cNvPr>
          <p:cNvSpPr txBox="1"/>
          <p:nvPr/>
        </p:nvSpPr>
        <p:spPr>
          <a:xfrm>
            <a:off x="8195014" y="6023607"/>
            <a:ext cx="2278620" cy="307777"/>
          </a:xfrm>
          <a:prstGeom prst="rect">
            <a:avLst/>
          </a:prstGeom>
          <a:noFill/>
          <a:effectLst>
            <a:outerShdw blurRad="50800" dir="5400000" sx="200000" sy="200000" algn="t" rotWithShape="0">
              <a:prstClr val="black"/>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ysClr val="windowText" lastClr="000000"/>
                </a:solidFill>
                <a:effectLst/>
                <a:uLnTx/>
                <a:uFillTx/>
                <a:latin typeface="Aptos" panose="02110004020202020204"/>
                <a:ea typeface="+mn-ea"/>
                <a:cs typeface="+mn-cs"/>
              </a:rPr>
              <a:t>A12 Widening in Essex</a:t>
            </a:r>
          </a:p>
        </p:txBody>
      </p:sp>
      <p:sp>
        <p:nvSpPr>
          <p:cNvPr id="15" name="Subtitle 2">
            <a:extLst>
              <a:ext uri="{FF2B5EF4-FFF2-40B4-BE49-F238E27FC236}">
                <a16:creationId xmlns:a16="http://schemas.microsoft.com/office/drawing/2014/main" id="{47AEC4C2-B095-4E00-DF06-839E105280A2}"/>
              </a:ext>
            </a:extLst>
          </p:cNvPr>
          <p:cNvSpPr txBox="1">
            <a:spLocks/>
          </p:cNvSpPr>
          <p:nvPr/>
        </p:nvSpPr>
        <p:spPr>
          <a:xfrm>
            <a:off x="-140485" y="206165"/>
            <a:ext cx="12192000" cy="7445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1" i="0" u="none" strike="noStrike" kern="1200" cap="none" spc="0" normalizeH="0" baseline="0" noProof="0">
                <a:ln>
                  <a:noFill/>
                </a:ln>
                <a:solidFill>
                  <a:prstClr val="black"/>
                </a:solidFill>
                <a:effectLst/>
                <a:uLnTx/>
                <a:uFillTx/>
                <a:latin typeface="Aptos" panose="02110004020202020204"/>
                <a:ea typeface="+mn-ea"/>
                <a:cs typeface="+mn-cs"/>
              </a:rPr>
              <a:t>Successes in the East</a:t>
            </a:r>
          </a:p>
        </p:txBody>
      </p:sp>
    </p:spTree>
    <p:extLst>
      <p:ext uri="{BB962C8B-B14F-4D97-AF65-F5344CB8AC3E}">
        <p14:creationId xmlns:p14="http://schemas.microsoft.com/office/powerpoint/2010/main" val="762639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51C9F-CB95-4D91-B10D-A0B63BF79F69}"/>
              </a:ext>
            </a:extLst>
          </p:cNvPr>
          <p:cNvSpPr>
            <a:spLocks noGrp="1"/>
          </p:cNvSpPr>
          <p:nvPr>
            <p:ph type="title"/>
          </p:nvPr>
        </p:nvSpPr>
        <p:spPr/>
        <p:txBody>
          <a:bodyPr/>
          <a:lstStyle/>
          <a:p>
            <a:r>
              <a:rPr lang="en-GB" dirty="0"/>
              <a:t>Heart of Wessex Line</a:t>
            </a:r>
          </a:p>
        </p:txBody>
      </p:sp>
      <p:sp>
        <p:nvSpPr>
          <p:cNvPr id="3" name="Content Placeholder 2">
            <a:extLst>
              <a:ext uri="{FF2B5EF4-FFF2-40B4-BE49-F238E27FC236}">
                <a16:creationId xmlns:a16="http://schemas.microsoft.com/office/drawing/2014/main" id="{DCE41869-F3E7-4205-9037-406AEFF0DEC2}"/>
              </a:ext>
            </a:extLst>
          </p:cNvPr>
          <p:cNvSpPr>
            <a:spLocks noGrp="1"/>
          </p:cNvSpPr>
          <p:nvPr>
            <p:ph idx="1"/>
          </p:nvPr>
        </p:nvSpPr>
        <p:spPr/>
        <p:txBody>
          <a:bodyPr/>
          <a:lstStyle/>
          <a:p>
            <a:endParaRPr lang="en-GB"/>
          </a:p>
        </p:txBody>
      </p:sp>
      <p:pic>
        <p:nvPicPr>
          <p:cNvPr id="6" name="Picture 5">
            <a:extLst>
              <a:ext uri="{FF2B5EF4-FFF2-40B4-BE49-F238E27FC236}">
                <a16:creationId xmlns:a16="http://schemas.microsoft.com/office/drawing/2014/main" id="{F95C9BC8-9070-4AE8-87DF-B38E0B54B1A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6503161" y="985090"/>
            <a:ext cx="5445333" cy="5806235"/>
          </a:xfrm>
          <a:prstGeom prst="rect">
            <a:avLst/>
          </a:prstGeom>
          <a:noFill/>
          <a:ln>
            <a:noFill/>
          </a:ln>
          <a:effectLst/>
        </p:spPr>
      </p:pic>
      <p:pic>
        <p:nvPicPr>
          <p:cNvPr id="7" name="Picture 6">
            <a:extLst>
              <a:ext uri="{FF2B5EF4-FFF2-40B4-BE49-F238E27FC236}">
                <a16:creationId xmlns:a16="http://schemas.microsoft.com/office/drawing/2014/main" id="{2984C904-F3F4-47A7-9BA1-C332C9148CB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0656" y="983256"/>
            <a:ext cx="6176344" cy="5803086"/>
          </a:xfrm>
          <a:prstGeom prst="rect">
            <a:avLst/>
          </a:prstGeom>
          <a:ln>
            <a:solidFill>
              <a:srgbClr val="E35100"/>
            </a:solidFill>
          </a:ln>
        </p:spPr>
      </p:pic>
    </p:spTree>
    <p:extLst>
      <p:ext uri="{BB962C8B-B14F-4D97-AF65-F5344CB8AC3E}">
        <p14:creationId xmlns:p14="http://schemas.microsoft.com/office/powerpoint/2010/main" val="1818944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EF881AE-F5AC-4C9D-AD10-82ED3ED22F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B8D8ED8-1515-4FB5-A6B4-858CAD489D05}"/>
              </a:ext>
            </a:extLst>
          </p:cNvPr>
          <p:cNvPicPr>
            <a:picLocks noChangeAspect="1"/>
          </p:cNvPicPr>
          <p:nvPr/>
        </p:nvPicPr>
        <p:blipFill>
          <a:blip r:embed="rId4"/>
          <a:stretch>
            <a:fillRect/>
          </a:stretch>
        </p:blipFill>
        <p:spPr>
          <a:xfrm>
            <a:off x="3420578" y="361461"/>
            <a:ext cx="5350841" cy="1137720"/>
          </a:xfrm>
          <a:prstGeom prst="rect">
            <a:avLst/>
          </a:prstGeom>
        </p:spPr>
      </p:pic>
      <p:sp>
        <p:nvSpPr>
          <p:cNvPr id="10" name="Footer Placeholder 4">
            <a:extLst>
              <a:ext uri="{FF2B5EF4-FFF2-40B4-BE49-F238E27FC236}">
                <a16:creationId xmlns:a16="http://schemas.microsoft.com/office/drawing/2014/main" id="{9F289406-4755-4A28-AA64-F7E42B05BFEF}"/>
              </a:ext>
            </a:extLst>
          </p:cNvPr>
          <p:cNvSpPr txBox="1">
            <a:spLocks/>
          </p:cNvSpPr>
          <p:nvPr/>
        </p:nvSpPr>
        <p:spPr>
          <a:xfrm>
            <a:off x="2133599" y="1625491"/>
            <a:ext cx="8046720" cy="783917"/>
          </a:xfrm>
          <a:prstGeom prst="rect">
            <a:avLst/>
          </a:prstGeom>
        </p:spPr>
        <p:txBody>
          <a:bodyPr/>
          <a:lstStyle>
            <a:defPPr>
              <a:defRPr lang="en-US"/>
            </a:defPPr>
            <a:lvl1pPr marL="0" algn="l" defTabSz="521051" rtl="0" eaLnBrk="1" latinLnBrk="0" hangingPunct="1">
              <a:defRPr sz="2053" kern="1200">
                <a:solidFill>
                  <a:schemeClr val="tx1"/>
                </a:solidFill>
                <a:latin typeface="+mn-lt"/>
                <a:ea typeface="+mn-ea"/>
                <a:cs typeface="+mn-cs"/>
              </a:defRPr>
            </a:lvl1pPr>
            <a:lvl2pPr marL="521051" algn="l" defTabSz="521051" rtl="0" eaLnBrk="1" latinLnBrk="0" hangingPunct="1">
              <a:defRPr sz="2053" kern="1200">
                <a:solidFill>
                  <a:schemeClr val="tx1"/>
                </a:solidFill>
                <a:latin typeface="+mn-lt"/>
                <a:ea typeface="+mn-ea"/>
                <a:cs typeface="+mn-cs"/>
              </a:defRPr>
            </a:lvl2pPr>
            <a:lvl3pPr marL="1042100" algn="l" defTabSz="521051" rtl="0" eaLnBrk="1" latinLnBrk="0" hangingPunct="1">
              <a:defRPr sz="2053" kern="1200">
                <a:solidFill>
                  <a:schemeClr val="tx1"/>
                </a:solidFill>
                <a:latin typeface="+mn-lt"/>
                <a:ea typeface="+mn-ea"/>
                <a:cs typeface="+mn-cs"/>
              </a:defRPr>
            </a:lvl3pPr>
            <a:lvl4pPr marL="1563149" algn="l" defTabSz="521051" rtl="0" eaLnBrk="1" latinLnBrk="0" hangingPunct="1">
              <a:defRPr sz="2053" kern="1200">
                <a:solidFill>
                  <a:schemeClr val="tx1"/>
                </a:solidFill>
                <a:latin typeface="+mn-lt"/>
                <a:ea typeface="+mn-ea"/>
                <a:cs typeface="+mn-cs"/>
              </a:defRPr>
            </a:lvl4pPr>
            <a:lvl5pPr marL="2084200" algn="l" defTabSz="521051" rtl="0" eaLnBrk="1" latinLnBrk="0" hangingPunct="1">
              <a:defRPr sz="2053" kern="1200">
                <a:solidFill>
                  <a:schemeClr val="tx1"/>
                </a:solidFill>
                <a:latin typeface="+mn-lt"/>
                <a:ea typeface="+mn-ea"/>
                <a:cs typeface="+mn-cs"/>
              </a:defRPr>
            </a:lvl5pPr>
            <a:lvl6pPr marL="2605248" algn="l" defTabSz="521051" rtl="0" eaLnBrk="1" latinLnBrk="0" hangingPunct="1">
              <a:defRPr sz="2053" kern="1200">
                <a:solidFill>
                  <a:schemeClr val="tx1"/>
                </a:solidFill>
                <a:latin typeface="+mn-lt"/>
                <a:ea typeface="+mn-ea"/>
                <a:cs typeface="+mn-cs"/>
              </a:defRPr>
            </a:lvl6pPr>
            <a:lvl7pPr marL="3126300" algn="l" defTabSz="521051" rtl="0" eaLnBrk="1" latinLnBrk="0" hangingPunct="1">
              <a:defRPr sz="2053" kern="1200">
                <a:solidFill>
                  <a:schemeClr val="tx1"/>
                </a:solidFill>
                <a:latin typeface="+mn-lt"/>
                <a:ea typeface="+mn-ea"/>
                <a:cs typeface="+mn-cs"/>
              </a:defRPr>
            </a:lvl7pPr>
            <a:lvl8pPr marL="3647349" algn="l" defTabSz="521051" rtl="0" eaLnBrk="1" latinLnBrk="0" hangingPunct="1">
              <a:defRPr sz="2053" kern="1200">
                <a:solidFill>
                  <a:schemeClr val="tx1"/>
                </a:solidFill>
                <a:latin typeface="+mn-lt"/>
                <a:ea typeface="+mn-ea"/>
                <a:cs typeface="+mn-cs"/>
              </a:defRPr>
            </a:lvl8pPr>
            <a:lvl9pPr marL="4168400" algn="l" defTabSz="521051" rtl="0" eaLnBrk="1" latinLnBrk="0" hangingPunct="1">
              <a:defRPr sz="2053" kern="1200">
                <a:solidFill>
                  <a:schemeClr val="tx1"/>
                </a:solidFill>
                <a:latin typeface="+mn-lt"/>
                <a:ea typeface="+mn-ea"/>
                <a:cs typeface="+mn-cs"/>
              </a:defRPr>
            </a:lvl9pPr>
          </a:lstStyle>
          <a:p>
            <a:pPr marL="0" marR="0" lvl="0" indent="0" algn="ctr" defTabSz="694717"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Montserrat ExtraBold" pitchFamily="2" charset="77"/>
              <a:ea typeface="+mn-ea"/>
              <a:cs typeface="+mn-cs"/>
            </a:endParaRPr>
          </a:p>
        </p:txBody>
      </p:sp>
      <p:sp>
        <p:nvSpPr>
          <p:cNvPr id="2" name="TextBox 1">
            <a:extLst>
              <a:ext uri="{FF2B5EF4-FFF2-40B4-BE49-F238E27FC236}">
                <a16:creationId xmlns:a16="http://schemas.microsoft.com/office/drawing/2014/main" id="{7DCE39B2-55FA-21C2-7BC0-72B6F3E84194}"/>
              </a:ext>
            </a:extLst>
          </p:cNvPr>
          <p:cNvSpPr txBox="1"/>
          <p:nvPr/>
        </p:nvSpPr>
        <p:spPr>
          <a:xfrm>
            <a:off x="2308697" y="1648246"/>
            <a:ext cx="7749704" cy="1916743"/>
          </a:xfrm>
          <a:prstGeom prst="rect">
            <a:avLst/>
          </a:prstGeom>
          <a:noFill/>
        </p:spPr>
        <p:txBody>
          <a:bodyPr wrap="square" rtlCol="0">
            <a:spAutoFit/>
          </a:bodyPr>
          <a:lstStyle/>
          <a:p>
            <a:pPr marL="0" marR="0" lvl="0" indent="0" algn="ctr" defTabSz="543825" rtl="0" eaLnBrk="1" fontAlgn="auto" latinLnBrk="0" hangingPunct="1">
              <a:lnSpc>
                <a:spcPct val="100000"/>
              </a:lnSpc>
              <a:spcBef>
                <a:spcPts val="0"/>
              </a:spcBef>
              <a:spcAft>
                <a:spcPts val="0"/>
              </a:spcAft>
              <a:buClrTx/>
              <a:buSzTx/>
              <a:buFontTx/>
              <a:buNone/>
              <a:tabLst/>
              <a:defRPr/>
            </a:pPr>
            <a:r>
              <a:rPr kumimoji="0" lang="en-GB" sz="4267" b="1" i="0" u="none" strike="noStrike" kern="1200" cap="none" spc="0" normalizeH="0" baseline="0" noProof="0" dirty="0">
                <a:ln>
                  <a:noFill/>
                </a:ln>
                <a:solidFill>
                  <a:prstClr val="white"/>
                </a:solidFill>
                <a:effectLst/>
                <a:uLnTx/>
                <a:uFillTx/>
                <a:latin typeface="Calibri" panose="020F0502020204030204"/>
                <a:ea typeface="+mn-ea"/>
                <a:cs typeface="+mn-cs"/>
              </a:rPr>
              <a:t>Enabling Delivery</a:t>
            </a:r>
          </a:p>
          <a:p>
            <a:pPr marL="0" marR="0" lvl="0" indent="0" algn="ctr" defTabSz="543825" rtl="0" eaLnBrk="1" fontAlgn="auto" latinLnBrk="0" hangingPunct="1">
              <a:lnSpc>
                <a:spcPct val="150000"/>
              </a:lnSpc>
              <a:spcBef>
                <a:spcPts val="0"/>
              </a:spcBef>
              <a:spcAft>
                <a:spcPts val="0"/>
              </a:spcAft>
              <a:buClrTx/>
              <a:buSzTx/>
              <a:buFontTx/>
              <a:buNone/>
              <a:tabLst/>
              <a:defRPr/>
            </a:pPr>
            <a:r>
              <a:rPr kumimoji="0" lang="en-GB" sz="2667" b="1" i="0" u="none" strike="noStrike" kern="1200" cap="none" spc="0" normalizeH="0" baseline="0" noProof="0" dirty="0">
                <a:ln>
                  <a:noFill/>
                </a:ln>
                <a:solidFill>
                  <a:prstClr val="white"/>
                </a:solidFill>
                <a:effectLst/>
                <a:uLnTx/>
                <a:uFillTx/>
                <a:latin typeface="Calibri" panose="020F0502020204030204"/>
                <a:ea typeface="+mn-ea"/>
                <a:cs typeface="+mn-cs"/>
              </a:rPr>
              <a:t>Sarah Valentine – Head of Analysis and Appraisal</a:t>
            </a:r>
          </a:p>
          <a:p>
            <a:pPr marL="0" marR="0" lvl="0" indent="0" algn="ctr" defTabSz="543825" rtl="0" eaLnBrk="1" fontAlgn="auto" latinLnBrk="0" hangingPunct="1">
              <a:lnSpc>
                <a:spcPct val="150000"/>
              </a:lnSpc>
              <a:spcBef>
                <a:spcPts val="0"/>
              </a:spcBef>
              <a:spcAft>
                <a:spcPts val="0"/>
              </a:spcAft>
              <a:buClrTx/>
              <a:buSzTx/>
              <a:buFontTx/>
              <a:buNone/>
              <a:tabLst/>
              <a:defRPr/>
            </a:pPr>
            <a:r>
              <a:rPr kumimoji="0" lang="en-GB" sz="2667" b="1" i="0" u="none" strike="noStrike" kern="1200" cap="none" spc="0" normalizeH="0" baseline="0" noProof="0" dirty="0">
                <a:ln>
                  <a:noFill/>
                </a:ln>
                <a:solidFill>
                  <a:prstClr val="white"/>
                </a:solidFill>
                <a:effectLst/>
                <a:uLnTx/>
                <a:uFillTx/>
                <a:latin typeface="Calibri" panose="020F0502020204030204"/>
                <a:ea typeface="+mn-ea"/>
                <a:cs typeface="+mn-cs"/>
              </a:rPr>
              <a:t>28 February 2024</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192CE94-ADFE-414E-B9F2-AF89919993A9}"/>
              </a:ext>
            </a:extLst>
          </p:cNvPr>
          <p:cNvSpPr txBox="1">
            <a:spLocks/>
          </p:cNvSpPr>
          <p:nvPr/>
        </p:nvSpPr>
        <p:spPr>
          <a:xfrm>
            <a:off x="618392" y="1239832"/>
            <a:ext cx="11573609" cy="4411667"/>
          </a:xfrm>
          <a:prstGeom prst="rect">
            <a:avLst/>
          </a:prstGeom>
        </p:spPr>
        <p:txBody>
          <a:bodyPr vert="horz" lIns="121920" tIns="60960" rIns="121920" bIns="6096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94" marR="0" lvl="0" indent="-228594" algn="l" defTabSz="914377" rtl="0" eaLnBrk="1" fontAlgn="auto" latinLnBrk="0" hangingPunct="1">
              <a:lnSpc>
                <a:spcPts val="3200"/>
              </a:lnSpc>
              <a:spcBef>
                <a:spcPts val="1000"/>
              </a:spcBef>
              <a:spcAft>
                <a:spcPts val="0"/>
              </a:spcAft>
              <a:buClr>
                <a:srgbClr val="00B0F0"/>
              </a:buClr>
              <a:buSzTx/>
              <a:buFont typeface="Arial" panose="020B0604020202020204" pitchFamily="34" charset="0"/>
              <a:buChar char="•"/>
              <a:tabLst/>
              <a:defRPr/>
            </a:pPr>
            <a:endParaRPr kumimoji="0" lang="en-GB" sz="2800" b="0" i="0" u="none" strike="noStrike" kern="1200" cap="none" spc="0" normalizeH="0" baseline="0" noProof="0" dirty="0">
              <a:ln>
                <a:noFill/>
              </a:ln>
              <a:solidFill>
                <a:srgbClr val="4A4A49"/>
              </a:solidFill>
              <a:effectLst/>
              <a:uLnTx/>
              <a:uFillTx/>
              <a:latin typeface="Montserrat" panose="00000500000000000000" pitchFamily="2" charset="0"/>
              <a:ea typeface="+mn-ea"/>
              <a:cs typeface="+mn-cs"/>
            </a:endParaRPr>
          </a:p>
        </p:txBody>
      </p:sp>
      <p:pic>
        <p:nvPicPr>
          <p:cNvPr id="16" name="Picture 15">
            <a:extLst>
              <a:ext uri="{FF2B5EF4-FFF2-40B4-BE49-F238E27FC236}">
                <a16:creationId xmlns:a16="http://schemas.microsoft.com/office/drawing/2014/main" id="{7F3D5816-715D-4C31-A350-F80EAFB5D2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33686" y="5914769"/>
            <a:ext cx="2232641" cy="479528"/>
          </a:xfrm>
          <a:prstGeom prst="rect">
            <a:avLst/>
          </a:prstGeom>
        </p:spPr>
      </p:pic>
      <p:sp>
        <p:nvSpPr>
          <p:cNvPr id="18" name="Title 1">
            <a:extLst>
              <a:ext uri="{FF2B5EF4-FFF2-40B4-BE49-F238E27FC236}">
                <a16:creationId xmlns:a16="http://schemas.microsoft.com/office/drawing/2014/main" id="{0F154564-5809-4326-A8C2-3652E3347B9E}"/>
              </a:ext>
            </a:extLst>
          </p:cNvPr>
          <p:cNvSpPr txBox="1">
            <a:spLocks/>
          </p:cNvSpPr>
          <p:nvPr/>
        </p:nvSpPr>
        <p:spPr>
          <a:xfrm>
            <a:off x="618391" y="276981"/>
            <a:ext cx="11034397" cy="1469441"/>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4533" b="1" i="0" u="none" strike="noStrike" kern="1200" cap="none" spc="0" normalizeH="0" baseline="0" noProof="0" dirty="0">
                <a:ln>
                  <a:noFill/>
                </a:ln>
                <a:solidFill>
                  <a:srgbClr val="404C6B"/>
                </a:solidFill>
                <a:effectLst/>
                <a:uLnTx/>
                <a:uFillTx/>
                <a:latin typeface="Montserrat ExtraBold" pitchFamily="2" charset="77"/>
                <a:ea typeface="+mj-ea"/>
                <a:cs typeface="+mj-cs"/>
              </a:rPr>
              <a:t>Strategic Investment Plan</a:t>
            </a:r>
          </a:p>
        </p:txBody>
      </p:sp>
      <p:pic>
        <p:nvPicPr>
          <p:cNvPr id="3" name="Picture 2">
            <a:extLst>
              <a:ext uri="{FF2B5EF4-FFF2-40B4-BE49-F238E27FC236}">
                <a16:creationId xmlns:a16="http://schemas.microsoft.com/office/drawing/2014/main" id="{3ACDFAFA-6757-AC32-BB87-D5F72343E7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40635" y="1709964"/>
            <a:ext cx="5709573" cy="3212587"/>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54F4176D-5946-5487-B456-47C39612F96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8391" y="1709965"/>
            <a:ext cx="4530784" cy="3214108"/>
          </a:xfrm>
          <a:prstGeom prst="rect">
            <a:avLst/>
          </a:prstGeom>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008868AC-6434-9347-5513-326CADBD6FF4}"/>
              </a:ext>
            </a:extLst>
          </p:cNvPr>
          <p:cNvSpPr txBox="1">
            <a:spLocks/>
          </p:cNvSpPr>
          <p:nvPr/>
        </p:nvSpPr>
        <p:spPr>
          <a:xfrm>
            <a:off x="618391" y="4941917"/>
            <a:ext cx="11034397" cy="1469441"/>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4533" b="1" i="0" u="none" strike="noStrike" kern="1200" cap="none" spc="0" normalizeH="0" baseline="0" noProof="0" dirty="0">
                <a:ln>
                  <a:noFill/>
                </a:ln>
                <a:solidFill>
                  <a:srgbClr val="404C6B"/>
                </a:solidFill>
                <a:effectLst/>
                <a:uLnTx/>
                <a:uFillTx/>
                <a:latin typeface="Montserrat ExtraBold" pitchFamily="2" charset="77"/>
                <a:ea typeface="+mj-ea"/>
                <a:cs typeface="+mj-cs"/>
              </a:rPr>
              <a:t>So what? </a:t>
            </a:r>
          </a:p>
        </p:txBody>
      </p:sp>
    </p:spTree>
    <p:extLst>
      <p:ext uri="{BB962C8B-B14F-4D97-AF65-F5344CB8AC3E}">
        <p14:creationId xmlns:p14="http://schemas.microsoft.com/office/powerpoint/2010/main" val="109565752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2EB637-860C-4777-BDAF-BF45626DFF8D}"/>
              </a:ext>
            </a:extLst>
          </p:cNvPr>
          <p:cNvSpPr/>
          <p:nvPr/>
        </p:nvSpPr>
        <p:spPr>
          <a:xfrm>
            <a:off x="9862635" y="5996528"/>
            <a:ext cx="2329365" cy="861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382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62E4510F-B788-427A-9045-9E291464A7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33688" y="5914769"/>
            <a:ext cx="2232641" cy="479528"/>
          </a:xfrm>
          <a:prstGeom prst="rect">
            <a:avLst/>
          </a:prstGeom>
        </p:spPr>
      </p:pic>
      <p:pic>
        <p:nvPicPr>
          <p:cNvPr id="1026" name="Picture 2">
            <a:extLst>
              <a:ext uri="{FF2B5EF4-FFF2-40B4-BE49-F238E27FC236}">
                <a16:creationId xmlns:a16="http://schemas.microsoft.com/office/drawing/2014/main" id="{1D908642-5E13-60EB-666F-A62E862377B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8272"/>
          <a:stretch/>
        </p:blipFill>
        <p:spPr bwMode="auto">
          <a:xfrm>
            <a:off x="623422" y="1041016"/>
            <a:ext cx="11101916" cy="560493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F0A640A1-B2F0-FC35-1C42-07308C8D1621}"/>
              </a:ext>
            </a:extLst>
          </p:cNvPr>
          <p:cNvSpPr txBox="1">
            <a:spLocks/>
          </p:cNvSpPr>
          <p:nvPr/>
        </p:nvSpPr>
        <p:spPr>
          <a:xfrm>
            <a:off x="466666" y="2"/>
            <a:ext cx="10899663" cy="1138861"/>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4533" b="1" i="0" u="none" strike="noStrike" kern="1200" cap="none" spc="0" normalizeH="0" baseline="0" noProof="0" dirty="0">
                <a:ln>
                  <a:noFill/>
                </a:ln>
                <a:solidFill>
                  <a:srgbClr val="404C6B"/>
                </a:solidFill>
                <a:effectLst/>
                <a:uLnTx/>
                <a:uFillTx/>
                <a:latin typeface="Montserrat ExtraBold" pitchFamily="2" charset="77"/>
                <a:ea typeface="+mj-ea"/>
                <a:cs typeface="+mj-cs"/>
              </a:rPr>
              <a:t>Delivery Action Plan</a:t>
            </a:r>
          </a:p>
        </p:txBody>
      </p:sp>
      <p:sp>
        <p:nvSpPr>
          <p:cNvPr id="16" name="Content Placeholder 4">
            <a:extLst>
              <a:ext uri="{FF2B5EF4-FFF2-40B4-BE49-F238E27FC236}">
                <a16:creationId xmlns:a16="http://schemas.microsoft.com/office/drawing/2014/main" id="{9563B565-12C4-8F41-8D0D-497EEFA2B2A7}"/>
              </a:ext>
            </a:extLst>
          </p:cNvPr>
          <p:cNvSpPr>
            <a:spLocks noGrp="1"/>
          </p:cNvSpPr>
          <p:nvPr>
            <p:ph idx="1"/>
          </p:nvPr>
        </p:nvSpPr>
        <p:spPr>
          <a:xfrm>
            <a:off x="5489787" y="1052362"/>
            <a:ext cx="6235551" cy="400340"/>
          </a:xfrm>
        </p:spPr>
        <p:txBody>
          <a:bodyPr anchor="t">
            <a:noAutofit/>
          </a:bodyPr>
          <a:lstStyle/>
          <a:p>
            <a:pPr marL="671945" lvl="1" indent="0">
              <a:spcAft>
                <a:spcPts val="800"/>
              </a:spcAft>
              <a:buClr>
                <a:srgbClr val="0071B3"/>
              </a:buClr>
              <a:buNone/>
            </a:pPr>
            <a:r>
              <a:rPr lang="en-US" sz="1333" b="1" dirty="0">
                <a:solidFill>
                  <a:srgbClr val="4A4A49"/>
                </a:solidFill>
                <a:latin typeface="Montserrat" pitchFamily="2" charset="77"/>
              </a:rPr>
              <a:t>SE1 corridor – M2/A2/Chatham Main Line (Dartford – Dover)</a:t>
            </a:r>
          </a:p>
          <a:p>
            <a:pPr marL="1052935" lvl="1" indent="-380990">
              <a:spcAft>
                <a:spcPts val="800"/>
              </a:spcAft>
              <a:buClr>
                <a:srgbClr val="F36B62"/>
              </a:buClr>
            </a:pPr>
            <a:endParaRPr lang="en-US" sz="1733" dirty="0">
              <a:solidFill>
                <a:srgbClr val="4A4A49"/>
              </a:solidFill>
              <a:latin typeface="Montserrat" pitchFamily="2" charset="77"/>
            </a:endParaRPr>
          </a:p>
        </p:txBody>
      </p:sp>
      <p:pic>
        <p:nvPicPr>
          <p:cNvPr id="4" name="Picture 3">
            <a:extLst>
              <a:ext uri="{FF2B5EF4-FFF2-40B4-BE49-F238E27FC236}">
                <a16:creationId xmlns:a16="http://schemas.microsoft.com/office/drawing/2014/main" id="{1389DE52-83F7-0C00-A55D-9C1ACA5698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60276" y="235465"/>
            <a:ext cx="2232641" cy="479528"/>
          </a:xfrm>
          <a:prstGeom prst="rect">
            <a:avLst/>
          </a:prstGeom>
        </p:spPr>
      </p:pic>
      <p:pic>
        <p:nvPicPr>
          <p:cNvPr id="7" name="Picture 6">
            <a:extLst>
              <a:ext uri="{FF2B5EF4-FFF2-40B4-BE49-F238E27FC236}">
                <a16:creationId xmlns:a16="http://schemas.microsoft.com/office/drawing/2014/main" id="{0AF26454-14D0-FA5F-6BF3-AADB36F6E5AC}"/>
              </a:ext>
            </a:extLst>
          </p:cNvPr>
          <p:cNvPicPr>
            <a:picLocks noChangeAspect="1"/>
          </p:cNvPicPr>
          <p:nvPr/>
        </p:nvPicPr>
        <p:blipFill>
          <a:blip r:embed="rId5"/>
          <a:stretch>
            <a:fillRect/>
          </a:stretch>
        </p:blipFill>
        <p:spPr>
          <a:xfrm>
            <a:off x="615237" y="4533901"/>
            <a:ext cx="7079211" cy="2044931"/>
          </a:xfrm>
          <a:prstGeom prst="rect">
            <a:avLst/>
          </a:prstGeom>
        </p:spPr>
      </p:pic>
    </p:spTree>
    <p:extLst>
      <p:ext uri="{BB962C8B-B14F-4D97-AF65-F5344CB8AC3E}">
        <p14:creationId xmlns:p14="http://schemas.microsoft.com/office/powerpoint/2010/main" val="189667398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1092D29-DBFB-C71A-86C8-05E301047548}"/>
              </a:ext>
            </a:extLst>
          </p:cNvPr>
          <p:cNvSpPr>
            <a:spLocks noGrp="1"/>
          </p:cNvSpPr>
          <p:nvPr>
            <p:ph type="ftr" sz="quarter" idx="11"/>
          </p:nvPr>
        </p:nvSpPr>
        <p:spPr/>
        <p:txBody>
          <a:bodyPr/>
          <a:lstStyle/>
          <a:p>
            <a:pPr marL="0" marR="0" lvl="0" indent="0" algn="ctr" defTabSz="54382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Presentation Title Goes Here (See Header &amp; Footer To Edit This Text)</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34722BC9-2AE2-4712-5A6C-67BFD469F8F2}"/>
              </a:ext>
            </a:extLst>
          </p:cNvPr>
          <p:cNvSpPr>
            <a:spLocks noGrp="1"/>
          </p:cNvSpPr>
          <p:nvPr>
            <p:ph type="sldNum" sz="quarter" idx="12"/>
          </p:nvPr>
        </p:nvSpPr>
        <p:spPr/>
        <p:txBody>
          <a:bodyPr/>
          <a:lstStyle/>
          <a:p>
            <a:pPr marL="0" marR="0" lvl="0" indent="0" algn="r" defTabSz="543825" rtl="0" eaLnBrk="1" fontAlgn="auto" latinLnBrk="0" hangingPunct="1">
              <a:lnSpc>
                <a:spcPct val="100000"/>
              </a:lnSpc>
              <a:spcBef>
                <a:spcPts val="0"/>
              </a:spcBef>
              <a:spcAft>
                <a:spcPts val="0"/>
              </a:spcAft>
              <a:buClrTx/>
              <a:buSzTx/>
              <a:buFontTx/>
              <a:buNone/>
              <a:tabLst/>
              <a:defRPr/>
            </a:pPr>
            <a:fld id="{1504EF65-1D8D-194C-AFE6-22B6CD989B5A}"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543825"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EDA3B93-E3A3-B49A-C128-2D5A1BC627AD}"/>
              </a:ext>
            </a:extLst>
          </p:cNvPr>
          <p:cNvPicPr>
            <a:picLocks noChangeAspect="1"/>
          </p:cNvPicPr>
          <p:nvPr/>
        </p:nvPicPr>
        <p:blipFill>
          <a:blip r:embed="rId3"/>
          <a:stretch>
            <a:fillRect/>
          </a:stretch>
        </p:blipFill>
        <p:spPr>
          <a:xfrm>
            <a:off x="0" y="371115"/>
            <a:ext cx="12192000" cy="6115771"/>
          </a:xfrm>
          <a:prstGeom prst="rect">
            <a:avLst/>
          </a:prstGeom>
        </p:spPr>
      </p:pic>
    </p:spTree>
    <p:extLst>
      <p:ext uri="{BB962C8B-B14F-4D97-AF65-F5344CB8AC3E}">
        <p14:creationId xmlns:p14="http://schemas.microsoft.com/office/powerpoint/2010/main" val="115460678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795A0D-C006-E4FA-59CD-18CB7E1FE815}"/>
              </a:ext>
            </a:extLst>
          </p:cNvPr>
          <p:cNvSpPr>
            <a:spLocks noGrp="1"/>
          </p:cNvSpPr>
          <p:nvPr>
            <p:ph type="body" sz="quarter" idx="10"/>
          </p:nvPr>
        </p:nvSpPr>
        <p:spPr/>
        <p:txBody>
          <a:bodyPr/>
          <a:lstStyle/>
          <a:p>
            <a:r>
              <a:rPr lang="en-GB" dirty="0"/>
              <a:t>Midlands Rail Hub</a:t>
            </a:r>
          </a:p>
        </p:txBody>
      </p:sp>
      <p:sp>
        <p:nvSpPr>
          <p:cNvPr id="3" name="Text Placeholder 2">
            <a:extLst>
              <a:ext uri="{FF2B5EF4-FFF2-40B4-BE49-F238E27FC236}">
                <a16:creationId xmlns:a16="http://schemas.microsoft.com/office/drawing/2014/main" id="{C1AE4A3C-7CE3-E16C-1AA9-8370DB10BDF6}"/>
              </a:ext>
            </a:extLst>
          </p:cNvPr>
          <p:cNvSpPr>
            <a:spLocks noGrp="1"/>
          </p:cNvSpPr>
          <p:nvPr>
            <p:ph type="body" sz="quarter" idx="11"/>
          </p:nvPr>
        </p:nvSpPr>
        <p:spPr/>
        <p:txBody>
          <a:bodyPr/>
          <a:lstStyle/>
          <a:p>
            <a:r>
              <a:rPr lang="en-GB" dirty="0"/>
              <a:t>STB Added Value</a:t>
            </a:r>
          </a:p>
        </p:txBody>
      </p:sp>
    </p:spTree>
    <p:extLst>
      <p:ext uri="{BB962C8B-B14F-4D97-AF65-F5344CB8AC3E}">
        <p14:creationId xmlns:p14="http://schemas.microsoft.com/office/powerpoint/2010/main" val="3656885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1092D29-DBFB-C71A-86C8-05E301047548}"/>
              </a:ext>
            </a:extLst>
          </p:cNvPr>
          <p:cNvSpPr>
            <a:spLocks noGrp="1"/>
          </p:cNvSpPr>
          <p:nvPr>
            <p:ph type="ftr" sz="quarter" idx="11"/>
          </p:nvPr>
        </p:nvSpPr>
        <p:spPr/>
        <p:txBody>
          <a:bodyPr/>
          <a:lstStyle/>
          <a:p>
            <a:pPr marL="0" marR="0" lvl="0" indent="0" algn="ctr" defTabSz="54382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Presentation Title Goes Here (See Header &amp; Footer To Edit This Text)</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34722BC9-2AE2-4712-5A6C-67BFD469F8F2}"/>
              </a:ext>
            </a:extLst>
          </p:cNvPr>
          <p:cNvSpPr>
            <a:spLocks noGrp="1"/>
          </p:cNvSpPr>
          <p:nvPr>
            <p:ph type="sldNum" sz="quarter" idx="12"/>
          </p:nvPr>
        </p:nvSpPr>
        <p:spPr/>
        <p:txBody>
          <a:bodyPr/>
          <a:lstStyle/>
          <a:p>
            <a:pPr marL="0" marR="0" lvl="0" indent="0" algn="r" defTabSz="543825" rtl="0" eaLnBrk="1" fontAlgn="auto" latinLnBrk="0" hangingPunct="1">
              <a:lnSpc>
                <a:spcPct val="100000"/>
              </a:lnSpc>
              <a:spcBef>
                <a:spcPts val="0"/>
              </a:spcBef>
              <a:spcAft>
                <a:spcPts val="0"/>
              </a:spcAft>
              <a:buClrTx/>
              <a:buSzTx/>
              <a:buFontTx/>
              <a:buNone/>
              <a:tabLst/>
              <a:defRPr/>
            </a:pPr>
            <a:fld id="{1504EF65-1D8D-194C-AFE6-22B6CD989B5A}"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543825"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B8969CD-D4E3-428F-4537-FBE0386F68AC}"/>
              </a:ext>
            </a:extLst>
          </p:cNvPr>
          <p:cNvPicPr>
            <a:picLocks noChangeAspect="1"/>
          </p:cNvPicPr>
          <p:nvPr/>
        </p:nvPicPr>
        <p:blipFill>
          <a:blip r:embed="rId3"/>
          <a:stretch>
            <a:fillRect/>
          </a:stretch>
        </p:blipFill>
        <p:spPr>
          <a:xfrm>
            <a:off x="0" y="376066"/>
            <a:ext cx="12192000" cy="6105869"/>
          </a:xfrm>
          <a:prstGeom prst="rect">
            <a:avLst/>
          </a:prstGeom>
        </p:spPr>
      </p:pic>
      <p:pic>
        <p:nvPicPr>
          <p:cNvPr id="8" name="Picture 7">
            <a:extLst>
              <a:ext uri="{FF2B5EF4-FFF2-40B4-BE49-F238E27FC236}">
                <a16:creationId xmlns:a16="http://schemas.microsoft.com/office/drawing/2014/main" id="{4A3C3FAE-D73F-3488-9FDD-F2F3EA985A8A}"/>
              </a:ext>
            </a:extLst>
          </p:cNvPr>
          <p:cNvPicPr>
            <a:picLocks noChangeAspect="1"/>
          </p:cNvPicPr>
          <p:nvPr/>
        </p:nvPicPr>
        <p:blipFill>
          <a:blip r:embed="rId4"/>
          <a:stretch>
            <a:fillRect/>
          </a:stretch>
        </p:blipFill>
        <p:spPr>
          <a:xfrm>
            <a:off x="7917800" y="1516702"/>
            <a:ext cx="2185192" cy="2204937"/>
          </a:xfrm>
          <a:prstGeom prst="rect">
            <a:avLst/>
          </a:prstGeom>
        </p:spPr>
      </p:pic>
    </p:spTree>
    <p:extLst>
      <p:ext uri="{BB962C8B-B14F-4D97-AF65-F5344CB8AC3E}">
        <p14:creationId xmlns:p14="http://schemas.microsoft.com/office/powerpoint/2010/main" val="59354136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8937" y="1278677"/>
            <a:ext cx="10864315" cy="987851"/>
          </a:xfrm>
        </p:spPr>
        <p:txBody>
          <a:bodyPr>
            <a:noAutofit/>
          </a:bodyPr>
          <a:lstStyle/>
          <a:p>
            <a:pPr marL="0" indent="0" defTabSz="829498">
              <a:lnSpc>
                <a:spcPct val="120000"/>
              </a:lnSpc>
              <a:spcBef>
                <a:spcPts val="600"/>
              </a:spcBef>
              <a:buClr>
                <a:srgbClr val="1C2F52"/>
              </a:buClr>
              <a:buNone/>
              <a:defRPr/>
            </a:pPr>
            <a:r>
              <a:rPr lang="en-GB" sz="1800" b="1" dirty="0">
                <a:latin typeface="Montserrat" panose="00000500000000000000" pitchFamily="2" charset="0"/>
              </a:rPr>
              <a:t>STB Core Function: </a:t>
            </a:r>
          </a:p>
          <a:p>
            <a:pPr marL="0" indent="0" defTabSz="829498">
              <a:lnSpc>
                <a:spcPct val="120000"/>
              </a:lnSpc>
              <a:spcBef>
                <a:spcPts val="600"/>
              </a:spcBef>
              <a:buClr>
                <a:srgbClr val="1C2F52"/>
              </a:buClr>
              <a:buNone/>
              <a:defRPr/>
            </a:pPr>
            <a:r>
              <a:rPr lang="en-GB" sz="1800" dirty="0">
                <a:latin typeface="Montserrat" panose="00000500000000000000" pitchFamily="2" charset="0"/>
              </a:rPr>
              <a:t>“provide advice to the Secretary of State on prioritising transport investment”</a:t>
            </a:r>
          </a:p>
          <a:p>
            <a:pPr marL="0" indent="0" defTabSz="829498">
              <a:lnSpc>
                <a:spcPct val="120000"/>
              </a:lnSpc>
              <a:spcBef>
                <a:spcPts val="600"/>
              </a:spcBef>
              <a:buClr>
                <a:srgbClr val="1C2F52"/>
              </a:buClr>
              <a:buNone/>
              <a:defRPr/>
            </a:pPr>
            <a:endParaRPr lang="en-GB" sz="1800" b="1" dirty="0">
              <a:latin typeface="Montserrat" panose="00000500000000000000" pitchFamily="2" charset="0"/>
            </a:endParaRPr>
          </a:p>
        </p:txBody>
      </p:sp>
      <p:sp>
        <p:nvSpPr>
          <p:cNvPr id="7" name="Title 1">
            <a:extLst>
              <a:ext uri="{FF2B5EF4-FFF2-40B4-BE49-F238E27FC236}">
                <a16:creationId xmlns:a16="http://schemas.microsoft.com/office/drawing/2014/main" id="{D085606F-E5FA-D849-B109-E7AF119FE658}"/>
              </a:ext>
            </a:extLst>
          </p:cNvPr>
          <p:cNvSpPr txBox="1">
            <a:spLocks/>
          </p:cNvSpPr>
          <p:nvPr/>
        </p:nvSpPr>
        <p:spPr>
          <a:xfrm>
            <a:off x="618748" y="67636"/>
            <a:ext cx="11285475" cy="1268981"/>
          </a:xfrm>
          <a:prstGeom prst="rect">
            <a:avLst/>
          </a:prstGeom>
        </p:spPr>
        <p:txBody>
          <a:bodyPr vert="horz" lIns="121912" tIns="60956" rIns="121912" bIns="60956"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914320" rtl="0" eaLnBrk="1" fontAlgn="auto" latinLnBrk="0" hangingPunct="1">
              <a:lnSpc>
                <a:spcPct val="90000"/>
              </a:lnSpc>
              <a:spcBef>
                <a:spcPct val="0"/>
              </a:spcBef>
              <a:spcAft>
                <a:spcPts val="0"/>
              </a:spcAft>
              <a:buClrTx/>
              <a:buSzTx/>
              <a:buFontTx/>
              <a:buNone/>
              <a:tabLst/>
              <a:defRPr/>
            </a:pPr>
            <a:r>
              <a:rPr kumimoji="0" lang="en-GB" sz="4533" b="1" i="0" u="none" strike="noStrike" kern="1200" cap="none" spc="0" normalizeH="0" baseline="0" noProof="0" dirty="0">
                <a:ln>
                  <a:noFill/>
                </a:ln>
                <a:solidFill>
                  <a:srgbClr val="404B6B"/>
                </a:solidFill>
                <a:effectLst/>
                <a:uLnTx/>
                <a:uFillTx/>
                <a:latin typeface="Montserrat ExtraBold" pitchFamily="2" charset="77"/>
                <a:ea typeface="+mj-ea"/>
                <a:cs typeface="+mj-cs"/>
              </a:rPr>
              <a:t>Prioritisation Framework rationale</a:t>
            </a:r>
            <a:endParaRPr kumimoji="0" lang="en-US" sz="4533" b="1" i="0" u="none" strike="noStrike" kern="1200" cap="none" spc="0" normalizeH="0" baseline="0" noProof="0" dirty="0">
              <a:ln>
                <a:noFill/>
              </a:ln>
              <a:solidFill>
                <a:srgbClr val="404B6B"/>
              </a:solidFill>
              <a:effectLst/>
              <a:uLnTx/>
              <a:uFillTx/>
              <a:latin typeface="Montserrat ExtraBold" pitchFamily="2" charset="77"/>
              <a:ea typeface="+mj-ea"/>
              <a:cs typeface="+mj-cs"/>
            </a:endParaRPr>
          </a:p>
        </p:txBody>
      </p:sp>
      <p:pic>
        <p:nvPicPr>
          <p:cNvPr id="12" name="Picture 11">
            <a:extLst>
              <a:ext uri="{FF2B5EF4-FFF2-40B4-BE49-F238E27FC236}">
                <a16:creationId xmlns:a16="http://schemas.microsoft.com/office/drawing/2014/main" id="{F487A8C1-C1BC-F949-9A5D-B1FA824856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33488" y="5914609"/>
            <a:ext cx="2232496" cy="479497"/>
          </a:xfrm>
          <a:prstGeom prst="rect">
            <a:avLst/>
          </a:prstGeom>
        </p:spPr>
      </p:pic>
      <p:sp>
        <p:nvSpPr>
          <p:cNvPr id="2" name="Content Placeholder 2">
            <a:extLst>
              <a:ext uri="{FF2B5EF4-FFF2-40B4-BE49-F238E27FC236}">
                <a16:creationId xmlns:a16="http://schemas.microsoft.com/office/drawing/2014/main" id="{93635B28-95CF-BF58-A143-1987EAAFBACA}"/>
              </a:ext>
            </a:extLst>
          </p:cNvPr>
          <p:cNvSpPr txBox="1">
            <a:spLocks/>
          </p:cNvSpPr>
          <p:nvPr/>
        </p:nvSpPr>
        <p:spPr>
          <a:xfrm>
            <a:off x="6713221" y="2504782"/>
            <a:ext cx="4769840" cy="664823"/>
          </a:xfrm>
          <a:prstGeom prst="rect">
            <a:avLst/>
          </a:prstGeom>
        </p:spPr>
        <p:txBody>
          <a:bodyPr vert="horz" lIns="121920" tIns="60960" rIns="121920" bIns="60960" rtlCol="0">
            <a:noAutofit/>
          </a:bodyPr>
          <a:lstStyle>
            <a:lvl1pPr marL="171439" indent="-171439" algn="l" defTabSz="68575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8" indent="-171439" algn="l" defTabSz="68575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96" indent="-171439" algn="l" defTabSz="68575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75" indent="-171439" algn="l" defTabSz="68575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54" indent="-171439" algn="l" defTabSz="68575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32" indent="-171439" algn="l" defTabSz="68575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11" indent="-171439" algn="l" defTabSz="68575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89" indent="-171439" algn="l" defTabSz="68575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68" indent="-171439" algn="l" defTabSz="68575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829498" rtl="0" eaLnBrk="1" fontAlgn="auto" latinLnBrk="0" hangingPunct="1">
              <a:lnSpc>
                <a:spcPct val="120000"/>
              </a:lnSpc>
              <a:spcBef>
                <a:spcPts val="600"/>
              </a:spcBef>
              <a:spcAft>
                <a:spcPts val="0"/>
              </a:spcAft>
              <a:buClr>
                <a:srgbClr val="1C2F52"/>
              </a:buClr>
              <a:buSzTx/>
              <a:buFont typeface="Arial" panose="020B0604020202020204" pitchFamily="34" charset="0"/>
              <a:buNone/>
              <a:tabLst/>
              <a:defRPr/>
            </a:pPr>
            <a:r>
              <a:rPr kumimoji="0" lang="en-GB" sz="1800" b="1" i="0" u="none" strike="noStrike" kern="1200" cap="none" spc="0" normalizeH="0" baseline="0" noProof="0" dirty="0">
                <a:ln>
                  <a:noFill/>
                </a:ln>
                <a:solidFill>
                  <a:srgbClr val="4A4A49"/>
                </a:solidFill>
                <a:effectLst/>
                <a:uLnTx/>
                <a:uFillTx/>
                <a:latin typeface="Montserrat" panose="00000500000000000000" pitchFamily="2" charset="0"/>
                <a:ea typeface="+mn-ea"/>
                <a:cs typeface="+mn-cs"/>
              </a:rPr>
              <a:t>3 types of decisions, when to:</a:t>
            </a:r>
          </a:p>
          <a:p>
            <a:pPr marL="0" marR="0" lvl="0" indent="0" algn="ctr" defTabSz="829498" rtl="0" eaLnBrk="1" fontAlgn="auto" latinLnBrk="0" hangingPunct="1">
              <a:lnSpc>
                <a:spcPct val="120000"/>
              </a:lnSpc>
              <a:spcBef>
                <a:spcPts val="600"/>
              </a:spcBef>
              <a:spcAft>
                <a:spcPts val="0"/>
              </a:spcAft>
              <a:buClr>
                <a:srgbClr val="1C2F52"/>
              </a:buClr>
              <a:buSzTx/>
              <a:buFont typeface="Arial" panose="020B0604020202020204" pitchFamily="34" charset="0"/>
              <a:buNone/>
              <a:tabLst/>
              <a:defRPr/>
            </a:pPr>
            <a:endParaRPr kumimoji="0" lang="en-GB" sz="1800" b="1" i="0" u="none" strike="noStrike" kern="1200" cap="none" spc="0" normalizeH="0" baseline="0" noProof="0" dirty="0">
              <a:ln>
                <a:noFill/>
              </a:ln>
              <a:solidFill>
                <a:srgbClr val="4A4A49"/>
              </a:solidFill>
              <a:effectLst/>
              <a:uLnTx/>
              <a:uFillTx/>
              <a:latin typeface="Montserrat" panose="00000500000000000000" pitchFamily="2" charset="0"/>
              <a:ea typeface="+mn-ea"/>
              <a:cs typeface="+mn-cs"/>
            </a:endParaRPr>
          </a:p>
          <a:p>
            <a:pPr marL="0" marR="0" lvl="0" indent="0" algn="ctr" defTabSz="829498" rtl="0" eaLnBrk="1" fontAlgn="auto" latinLnBrk="0" hangingPunct="1">
              <a:lnSpc>
                <a:spcPct val="120000"/>
              </a:lnSpc>
              <a:spcBef>
                <a:spcPts val="600"/>
              </a:spcBef>
              <a:spcAft>
                <a:spcPts val="0"/>
              </a:spcAft>
              <a:buClr>
                <a:srgbClr val="1C2F52"/>
              </a:buClr>
              <a:buSzTx/>
              <a:buFont typeface="Arial" panose="020B0604020202020204" pitchFamily="34" charset="0"/>
              <a:buNone/>
              <a:tabLst/>
              <a:defRPr/>
            </a:pPr>
            <a:r>
              <a:rPr kumimoji="0" lang="en-GB" sz="1800" b="1" i="0" u="none" strike="noStrike" kern="1200" cap="none" spc="0" normalizeH="0" baseline="0" noProof="0" dirty="0">
                <a:ln>
                  <a:noFill/>
                </a:ln>
                <a:solidFill>
                  <a:srgbClr val="4A4A49"/>
                </a:solidFill>
                <a:effectLst/>
                <a:uLnTx/>
                <a:uFillTx/>
                <a:latin typeface="Montserrat" panose="00000500000000000000" pitchFamily="2" charset="0"/>
                <a:ea typeface="+mn-ea"/>
                <a:cs typeface="+mn-cs"/>
              </a:rPr>
              <a:t>Study               Develop            Deliver</a:t>
            </a:r>
          </a:p>
          <a:p>
            <a:pPr marL="0" marR="0" lvl="0" indent="0" algn="l" defTabSz="829498" rtl="0" eaLnBrk="1" fontAlgn="auto" latinLnBrk="0" hangingPunct="1">
              <a:lnSpc>
                <a:spcPct val="120000"/>
              </a:lnSpc>
              <a:spcBef>
                <a:spcPts val="600"/>
              </a:spcBef>
              <a:spcAft>
                <a:spcPts val="0"/>
              </a:spcAft>
              <a:buClr>
                <a:srgbClr val="1C2F52"/>
              </a:buClr>
              <a:buSzTx/>
              <a:buFont typeface="Arial" panose="020B0604020202020204" pitchFamily="34" charset="0"/>
              <a:buNone/>
              <a:tabLst/>
              <a:defRPr/>
            </a:pPr>
            <a:endParaRPr kumimoji="0" lang="en-GB" sz="1800" b="0" i="0" u="none" strike="noStrike" kern="1200" cap="none" spc="0" normalizeH="0" baseline="0" noProof="0" dirty="0">
              <a:ln>
                <a:noFill/>
              </a:ln>
              <a:solidFill>
                <a:srgbClr val="4A4A49"/>
              </a:solidFill>
              <a:effectLst/>
              <a:uLnTx/>
              <a:uFillTx/>
              <a:latin typeface="Montserrat" panose="00000500000000000000" pitchFamily="2" charset="0"/>
              <a:ea typeface="+mn-ea"/>
              <a:cs typeface="+mn-cs"/>
            </a:endParaRPr>
          </a:p>
          <a:p>
            <a:pPr marL="0" marR="0" lvl="0" indent="0" algn="l" defTabSz="829498" rtl="0" eaLnBrk="1" fontAlgn="auto" latinLnBrk="0" hangingPunct="1">
              <a:lnSpc>
                <a:spcPct val="120000"/>
              </a:lnSpc>
              <a:spcBef>
                <a:spcPts val="600"/>
              </a:spcBef>
              <a:spcAft>
                <a:spcPts val="0"/>
              </a:spcAft>
              <a:buClr>
                <a:srgbClr val="1C2F52"/>
              </a:buClr>
              <a:buSzTx/>
              <a:buFont typeface="Arial" panose="020B0604020202020204" pitchFamily="34" charset="0"/>
              <a:buNone/>
              <a:tabLst/>
              <a:defRPr/>
            </a:pPr>
            <a:endParaRPr kumimoji="0" lang="en-GB" sz="1800" b="1" i="0" u="none" strike="noStrike" kern="1200" cap="none" spc="0" normalizeH="0" baseline="0" noProof="0" dirty="0">
              <a:ln>
                <a:noFill/>
              </a:ln>
              <a:solidFill>
                <a:srgbClr val="4A4A49"/>
              </a:solidFill>
              <a:effectLst/>
              <a:uLnTx/>
              <a:uFillTx/>
              <a:latin typeface="Montserrat" panose="00000500000000000000" pitchFamily="2" charset="0"/>
              <a:ea typeface="+mn-ea"/>
              <a:cs typeface="+mn-cs"/>
            </a:endParaRPr>
          </a:p>
        </p:txBody>
      </p:sp>
      <p:pic>
        <p:nvPicPr>
          <p:cNvPr id="5" name="Graphic 4" descr="Magnifying glass with solid fill">
            <a:extLst>
              <a:ext uri="{FF2B5EF4-FFF2-40B4-BE49-F238E27FC236}">
                <a16:creationId xmlns:a16="http://schemas.microsoft.com/office/drawing/2014/main" id="{327D6D55-38F5-0430-AE3A-ED8478D7F7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13221" y="3763189"/>
            <a:ext cx="1219200" cy="1219200"/>
          </a:xfrm>
          <a:prstGeom prst="rect">
            <a:avLst/>
          </a:prstGeom>
        </p:spPr>
      </p:pic>
      <p:pic>
        <p:nvPicPr>
          <p:cNvPr id="8" name="Graphic 7" descr="Blueprint with solid fill">
            <a:extLst>
              <a:ext uri="{FF2B5EF4-FFF2-40B4-BE49-F238E27FC236}">
                <a16:creationId xmlns:a16="http://schemas.microsoft.com/office/drawing/2014/main" id="{FF8DFAB5-ABD2-225D-3D48-2B271948AB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88541" y="3763189"/>
            <a:ext cx="1219200" cy="1219200"/>
          </a:xfrm>
          <a:prstGeom prst="rect">
            <a:avLst/>
          </a:prstGeom>
        </p:spPr>
      </p:pic>
      <p:pic>
        <p:nvPicPr>
          <p:cNvPr id="10" name="Graphic 9" descr="Excavator with solid fill">
            <a:extLst>
              <a:ext uri="{FF2B5EF4-FFF2-40B4-BE49-F238E27FC236}">
                <a16:creationId xmlns:a16="http://schemas.microsoft.com/office/drawing/2014/main" id="{D1B5F1A1-B8B8-3229-CD65-A2B50A7CA5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63861" y="3763189"/>
            <a:ext cx="1219200" cy="1219200"/>
          </a:xfrm>
          <a:prstGeom prst="rect">
            <a:avLst/>
          </a:prstGeom>
        </p:spPr>
      </p:pic>
      <p:pic>
        <p:nvPicPr>
          <p:cNvPr id="9" name="Picture 8">
            <a:extLst>
              <a:ext uri="{FF2B5EF4-FFF2-40B4-BE49-F238E27FC236}">
                <a16:creationId xmlns:a16="http://schemas.microsoft.com/office/drawing/2014/main" id="{7FC74A4D-E19F-9381-0258-D5A60174C0F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938" y="2504781"/>
            <a:ext cx="5709573" cy="321258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743865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085606F-E5FA-D849-B109-E7AF119FE658}"/>
              </a:ext>
            </a:extLst>
          </p:cNvPr>
          <p:cNvSpPr txBox="1">
            <a:spLocks/>
          </p:cNvSpPr>
          <p:nvPr/>
        </p:nvSpPr>
        <p:spPr>
          <a:xfrm>
            <a:off x="618748" y="277188"/>
            <a:ext cx="11285475" cy="839577"/>
          </a:xfrm>
          <a:prstGeom prst="rect">
            <a:avLst/>
          </a:prstGeom>
        </p:spPr>
        <p:txBody>
          <a:bodyPr vert="horz" lIns="121912" tIns="60956" rIns="121912" bIns="60956"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914320" rtl="0" eaLnBrk="1" fontAlgn="auto" latinLnBrk="0" hangingPunct="1">
              <a:lnSpc>
                <a:spcPct val="90000"/>
              </a:lnSpc>
              <a:spcBef>
                <a:spcPct val="0"/>
              </a:spcBef>
              <a:spcAft>
                <a:spcPts val="0"/>
              </a:spcAft>
              <a:buClrTx/>
              <a:buSzTx/>
              <a:buFontTx/>
              <a:buNone/>
              <a:tabLst/>
              <a:defRPr/>
            </a:pPr>
            <a:r>
              <a:rPr kumimoji="0" lang="en-GB" sz="4533" b="1" i="0" u="none" strike="noStrike" kern="1200" cap="none" spc="0" normalizeH="0" baseline="0" noProof="0" dirty="0">
                <a:ln>
                  <a:noFill/>
                </a:ln>
                <a:solidFill>
                  <a:srgbClr val="404B6B"/>
                </a:solidFill>
                <a:effectLst/>
                <a:uLnTx/>
                <a:uFillTx/>
                <a:latin typeface="Montserrat ExtraBold" pitchFamily="2" charset="77"/>
                <a:ea typeface="+mj-ea"/>
                <a:cs typeface="+mj-cs"/>
              </a:rPr>
              <a:t>Framework key principles </a:t>
            </a:r>
          </a:p>
        </p:txBody>
      </p:sp>
      <p:pic>
        <p:nvPicPr>
          <p:cNvPr id="12" name="Picture 11">
            <a:extLst>
              <a:ext uri="{FF2B5EF4-FFF2-40B4-BE49-F238E27FC236}">
                <a16:creationId xmlns:a16="http://schemas.microsoft.com/office/drawing/2014/main" id="{F487A8C1-C1BC-F949-9A5D-B1FA824856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33488" y="5914609"/>
            <a:ext cx="2232496" cy="479497"/>
          </a:xfrm>
          <a:prstGeom prst="rect">
            <a:avLst/>
          </a:prstGeom>
        </p:spPr>
      </p:pic>
      <p:graphicFrame>
        <p:nvGraphicFramePr>
          <p:cNvPr id="3" name="Diagram 2">
            <a:extLst>
              <a:ext uri="{FF2B5EF4-FFF2-40B4-BE49-F238E27FC236}">
                <a16:creationId xmlns:a16="http://schemas.microsoft.com/office/drawing/2014/main" id="{FC306BD4-743D-20EC-494B-22F13597297E}"/>
              </a:ext>
            </a:extLst>
          </p:cNvPr>
          <p:cNvGraphicFramePr/>
          <p:nvPr/>
        </p:nvGraphicFramePr>
        <p:xfrm>
          <a:off x="626488" y="2148435"/>
          <a:ext cx="10939024" cy="21161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1882406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085606F-E5FA-D849-B109-E7AF119FE658}"/>
              </a:ext>
            </a:extLst>
          </p:cNvPr>
          <p:cNvSpPr txBox="1">
            <a:spLocks/>
          </p:cNvSpPr>
          <p:nvPr/>
        </p:nvSpPr>
        <p:spPr>
          <a:xfrm>
            <a:off x="618748" y="277188"/>
            <a:ext cx="11285475" cy="839577"/>
          </a:xfrm>
          <a:prstGeom prst="rect">
            <a:avLst/>
          </a:prstGeom>
        </p:spPr>
        <p:txBody>
          <a:bodyPr vert="horz" lIns="121912" tIns="60956" rIns="121912" bIns="60956"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914320" rtl="0" eaLnBrk="1" fontAlgn="auto" latinLnBrk="0" hangingPunct="1">
              <a:lnSpc>
                <a:spcPct val="90000"/>
              </a:lnSpc>
              <a:spcBef>
                <a:spcPct val="0"/>
              </a:spcBef>
              <a:spcAft>
                <a:spcPts val="0"/>
              </a:spcAft>
              <a:buClrTx/>
              <a:buSzTx/>
              <a:buFontTx/>
              <a:buNone/>
              <a:tabLst/>
              <a:defRPr/>
            </a:pPr>
            <a:r>
              <a:rPr kumimoji="0" lang="en-GB" sz="4533" b="1" i="0" u="none" strike="noStrike" kern="1200" cap="none" spc="0" normalizeH="0" baseline="0" noProof="0" dirty="0">
                <a:ln>
                  <a:noFill/>
                </a:ln>
                <a:solidFill>
                  <a:srgbClr val="404B6B"/>
                </a:solidFill>
                <a:effectLst/>
                <a:uLnTx/>
                <a:uFillTx/>
                <a:latin typeface="Montserrat ExtraBold" pitchFamily="2" charset="77"/>
                <a:ea typeface="+mj-ea"/>
                <a:cs typeface="+mj-cs"/>
              </a:rPr>
              <a:t>Prioritisation tool methodology</a:t>
            </a:r>
          </a:p>
        </p:txBody>
      </p:sp>
      <p:pic>
        <p:nvPicPr>
          <p:cNvPr id="12" name="Picture 11">
            <a:extLst>
              <a:ext uri="{FF2B5EF4-FFF2-40B4-BE49-F238E27FC236}">
                <a16:creationId xmlns:a16="http://schemas.microsoft.com/office/drawing/2014/main" id="{F487A8C1-C1BC-F949-9A5D-B1FA824856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33488" y="5914609"/>
            <a:ext cx="2232496" cy="479497"/>
          </a:xfrm>
          <a:prstGeom prst="rect">
            <a:avLst/>
          </a:prstGeom>
        </p:spPr>
      </p:pic>
      <p:sp>
        <p:nvSpPr>
          <p:cNvPr id="11" name="TextBox 10">
            <a:extLst>
              <a:ext uri="{FF2B5EF4-FFF2-40B4-BE49-F238E27FC236}">
                <a16:creationId xmlns:a16="http://schemas.microsoft.com/office/drawing/2014/main" id="{F042ED6E-1B94-FA1A-D1D1-DAB3AD18C070}"/>
              </a:ext>
            </a:extLst>
          </p:cNvPr>
          <p:cNvSpPr txBox="1"/>
          <p:nvPr/>
        </p:nvSpPr>
        <p:spPr>
          <a:xfrm>
            <a:off x="8028588" y="1187595"/>
            <a:ext cx="2209800" cy="215444"/>
          </a:xfrm>
          <a:prstGeom prst="rect">
            <a:avLst/>
          </a:prstGeom>
          <a:noFill/>
        </p:spPr>
        <p:txBody>
          <a:bodyPr wrap="square" lIns="0" tIns="0" rIns="0" bIns="0" rtlCol="0">
            <a:spAutoFit/>
          </a:bodyPr>
          <a:lstStyle/>
          <a:p>
            <a:pPr marL="0" marR="0" lvl="0" indent="0" algn="ctr" defTabSz="54382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Montserrat" panose="00000500000000000000" pitchFamily="2" charset="0"/>
                <a:ea typeface="+mn-ea"/>
                <a:cs typeface="+mn-cs"/>
              </a:rPr>
              <a:t>Iterate and collaborate</a:t>
            </a:r>
            <a:endParaRPr kumimoji="0" lang="en-GB" sz="1400" b="1" i="0" u="none" strike="noStrike" kern="1200" cap="none" spc="0" normalizeH="0" baseline="0" noProof="0" dirty="0">
              <a:ln>
                <a:noFill/>
              </a:ln>
              <a:solidFill>
                <a:srgbClr val="0070C0"/>
              </a:solidFill>
              <a:effectLst/>
              <a:uLnTx/>
              <a:uFillTx/>
              <a:latin typeface="Montserrat" panose="00000500000000000000" pitchFamily="2" charset="0"/>
              <a:ea typeface="+mn-ea"/>
              <a:cs typeface="+mn-cs"/>
            </a:endParaRPr>
          </a:p>
        </p:txBody>
      </p:sp>
      <p:graphicFrame>
        <p:nvGraphicFramePr>
          <p:cNvPr id="9" name="Diagram 8">
            <a:extLst>
              <a:ext uri="{FF2B5EF4-FFF2-40B4-BE49-F238E27FC236}">
                <a16:creationId xmlns:a16="http://schemas.microsoft.com/office/drawing/2014/main" id="{9B641D24-0FA2-129A-90D7-89E6822C58B9}"/>
              </a:ext>
            </a:extLst>
          </p:cNvPr>
          <p:cNvGraphicFramePr/>
          <p:nvPr/>
        </p:nvGraphicFramePr>
        <p:xfrm>
          <a:off x="921489" y="808409"/>
          <a:ext cx="10516001" cy="26170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 name="Picture 19">
            <a:extLst>
              <a:ext uri="{FF2B5EF4-FFF2-40B4-BE49-F238E27FC236}">
                <a16:creationId xmlns:a16="http://schemas.microsoft.com/office/drawing/2014/main" id="{5763B194-1860-0810-574F-36EAB76D8A6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38157" y="3089533"/>
            <a:ext cx="1772044" cy="1237215"/>
          </a:xfrm>
          <a:prstGeom prst="rect">
            <a:avLst/>
          </a:prstGeom>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F168BE79-C7E9-A113-5947-382F0CD71A9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38157" y="4629755"/>
            <a:ext cx="1752604" cy="1237216"/>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123A20F1-89BB-7266-F219-8671FB2CF32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16205" y="2993737"/>
            <a:ext cx="2663287" cy="1237215"/>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017A0740-E08E-15EF-8D44-63F3BEC3952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762273" y="3708140"/>
            <a:ext cx="1752604" cy="1240712"/>
          </a:xfrm>
          <a:prstGeom prst="rect">
            <a:avLst/>
          </a:prstGeom>
          <a:effectLst>
            <a:outerShdw blurRad="50800" dist="38100" dir="2700000" algn="tl" rotWithShape="0">
              <a:prstClr val="black">
                <a:alpha val="40000"/>
              </a:prstClr>
            </a:outerShdw>
          </a:effectLst>
        </p:spPr>
      </p:pic>
      <p:grpSp>
        <p:nvGrpSpPr>
          <p:cNvPr id="17" name="Group 16">
            <a:extLst>
              <a:ext uri="{FF2B5EF4-FFF2-40B4-BE49-F238E27FC236}">
                <a16:creationId xmlns:a16="http://schemas.microsoft.com/office/drawing/2014/main" id="{8725A657-C5A5-E46E-9E73-88AF013586E2}"/>
              </a:ext>
            </a:extLst>
          </p:cNvPr>
          <p:cNvGrpSpPr/>
          <p:nvPr/>
        </p:nvGrpSpPr>
        <p:grpSpPr>
          <a:xfrm>
            <a:off x="6960771" y="2940344"/>
            <a:ext cx="1333408" cy="672000"/>
            <a:chOff x="5301005" y="2174310"/>
            <a:chExt cx="1000056" cy="504000"/>
          </a:xfrm>
        </p:grpSpPr>
        <p:pic>
          <p:nvPicPr>
            <p:cNvPr id="24" name="Graphic 23" descr="Weights Uneven with solid fill">
              <a:extLst>
                <a:ext uri="{FF2B5EF4-FFF2-40B4-BE49-F238E27FC236}">
                  <a16:creationId xmlns:a16="http://schemas.microsoft.com/office/drawing/2014/main" id="{EC87C75E-DEFB-DE01-1A72-45391B2972F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01005" y="2174310"/>
              <a:ext cx="504000" cy="504000"/>
            </a:xfrm>
            <a:prstGeom prst="rect">
              <a:avLst/>
            </a:prstGeom>
          </p:spPr>
        </p:pic>
        <p:pic>
          <p:nvPicPr>
            <p:cNvPr id="26" name="Graphic 25" descr="Coins with solid fill">
              <a:extLst>
                <a:ext uri="{FF2B5EF4-FFF2-40B4-BE49-F238E27FC236}">
                  <a16:creationId xmlns:a16="http://schemas.microsoft.com/office/drawing/2014/main" id="{9372925E-8299-9AA3-BE64-256CC42BAD9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97061" y="2174310"/>
              <a:ext cx="504000" cy="504000"/>
            </a:xfrm>
            <a:prstGeom prst="rect">
              <a:avLst/>
            </a:prstGeom>
          </p:spPr>
        </p:pic>
      </p:grpSp>
      <p:pic>
        <p:nvPicPr>
          <p:cNvPr id="3" name="Picture 2">
            <a:extLst>
              <a:ext uri="{FF2B5EF4-FFF2-40B4-BE49-F238E27FC236}">
                <a16:creationId xmlns:a16="http://schemas.microsoft.com/office/drawing/2014/main" id="{8346D664-E911-C2FF-AAF4-FFBC4C6645C3}"/>
              </a:ext>
            </a:extLst>
          </p:cNvPr>
          <p:cNvPicPr>
            <a:picLocks noChangeAspect="1"/>
          </p:cNvPicPr>
          <p:nvPr/>
        </p:nvPicPr>
        <p:blipFill>
          <a:blip r:embed="rId17"/>
          <a:stretch>
            <a:fillRect/>
          </a:stretch>
        </p:blipFill>
        <p:spPr>
          <a:xfrm>
            <a:off x="7043500" y="5131586"/>
            <a:ext cx="1293145" cy="934541"/>
          </a:xfrm>
          <a:prstGeom prst="rect">
            <a:avLst/>
          </a:prstGeom>
        </p:spPr>
      </p:pic>
      <p:grpSp>
        <p:nvGrpSpPr>
          <p:cNvPr id="16" name="Group 15">
            <a:extLst>
              <a:ext uri="{FF2B5EF4-FFF2-40B4-BE49-F238E27FC236}">
                <a16:creationId xmlns:a16="http://schemas.microsoft.com/office/drawing/2014/main" id="{DD8FFFAA-A6A5-8B35-1B80-97F025F092D9}"/>
              </a:ext>
            </a:extLst>
          </p:cNvPr>
          <p:cNvGrpSpPr/>
          <p:nvPr/>
        </p:nvGrpSpPr>
        <p:grpSpPr>
          <a:xfrm>
            <a:off x="6737167" y="6146287"/>
            <a:ext cx="1802816" cy="495636"/>
            <a:chOff x="2860350" y="4029987"/>
            <a:chExt cx="1352112" cy="371727"/>
          </a:xfrm>
        </p:grpSpPr>
        <p:pic>
          <p:nvPicPr>
            <p:cNvPr id="5" name="Graphic 4" descr="Car with solid fill">
              <a:extLst>
                <a:ext uri="{FF2B5EF4-FFF2-40B4-BE49-F238E27FC236}">
                  <a16:creationId xmlns:a16="http://schemas.microsoft.com/office/drawing/2014/main" id="{E35AC6F2-455F-B74A-860C-3709154CEBCA}"/>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3852462" y="4038337"/>
              <a:ext cx="360000" cy="360000"/>
            </a:xfrm>
            <a:prstGeom prst="rect">
              <a:avLst/>
            </a:prstGeom>
          </p:spPr>
        </p:pic>
        <p:pic>
          <p:nvPicPr>
            <p:cNvPr id="8" name="Graphic 7" descr="Train with solid fill">
              <a:extLst>
                <a:ext uri="{FF2B5EF4-FFF2-40B4-BE49-F238E27FC236}">
                  <a16:creationId xmlns:a16="http://schemas.microsoft.com/office/drawing/2014/main" id="{1124BC61-89D2-DA1B-BF36-F74339D8D906}"/>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3536406" y="4041714"/>
              <a:ext cx="360000" cy="360000"/>
            </a:xfrm>
            <a:prstGeom prst="rect">
              <a:avLst/>
            </a:prstGeom>
          </p:spPr>
        </p:pic>
        <p:pic>
          <p:nvPicPr>
            <p:cNvPr id="13" name="Graphic 12" descr="Bus with solid fill">
              <a:extLst>
                <a:ext uri="{FF2B5EF4-FFF2-40B4-BE49-F238E27FC236}">
                  <a16:creationId xmlns:a16="http://schemas.microsoft.com/office/drawing/2014/main" id="{5617B642-9A86-963D-AF05-839CE127E501}"/>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3215029" y="4029987"/>
              <a:ext cx="360000" cy="360000"/>
            </a:xfrm>
            <a:prstGeom prst="rect">
              <a:avLst/>
            </a:prstGeom>
          </p:spPr>
        </p:pic>
        <p:pic>
          <p:nvPicPr>
            <p:cNvPr id="15" name="Graphic 14" descr="Cycling with solid fill">
              <a:extLst>
                <a:ext uri="{FF2B5EF4-FFF2-40B4-BE49-F238E27FC236}">
                  <a16:creationId xmlns:a16="http://schemas.microsoft.com/office/drawing/2014/main" id="{DD3AE395-206E-4107-2B77-D18500617056}"/>
                </a:ext>
              </a:extLst>
            </p:cNvPr>
            <p:cNvPicPr>
              <a:picLocks noChangeAspect="1"/>
            </p:cNvPicPr>
            <p:nvPr/>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2860350" y="4032861"/>
              <a:ext cx="360000" cy="360000"/>
            </a:xfrm>
            <a:prstGeom prst="rect">
              <a:avLst/>
            </a:prstGeom>
          </p:spPr>
        </p:pic>
      </p:grpSp>
      <p:pic>
        <p:nvPicPr>
          <p:cNvPr id="19" name="Graphic 18" descr="Clipboard Checked with solid fill">
            <a:extLst>
              <a:ext uri="{FF2B5EF4-FFF2-40B4-BE49-F238E27FC236}">
                <a16:creationId xmlns:a16="http://schemas.microsoft.com/office/drawing/2014/main" id="{36DD884F-0E14-055B-6D98-41F95A6C2268}"/>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9985509" y="2941600"/>
            <a:ext cx="1219200" cy="1219200"/>
          </a:xfrm>
          <a:prstGeom prst="rect">
            <a:avLst/>
          </a:prstGeom>
        </p:spPr>
      </p:pic>
      <p:pic>
        <p:nvPicPr>
          <p:cNvPr id="27" name="Graphic 26" descr="Meeting with solid fill">
            <a:extLst>
              <a:ext uri="{FF2B5EF4-FFF2-40B4-BE49-F238E27FC236}">
                <a16:creationId xmlns:a16="http://schemas.microsoft.com/office/drawing/2014/main" id="{8D6E3F77-B2ED-20B6-C7A1-0923BCBD8116}"/>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985509" y="4033561"/>
            <a:ext cx="1219200" cy="1219200"/>
          </a:xfrm>
          <a:prstGeom prst="rect">
            <a:avLst/>
          </a:prstGeom>
        </p:spPr>
      </p:pic>
      <p:grpSp>
        <p:nvGrpSpPr>
          <p:cNvPr id="29" name="Group 28">
            <a:extLst>
              <a:ext uri="{FF2B5EF4-FFF2-40B4-BE49-F238E27FC236}">
                <a16:creationId xmlns:a16="http://schemas.microsoft.com/office/drawing/2014/main" id="{5A749103-522A-E95B-91BD-5439B1F186EB}"/>
              </a:ext>
            </a:extLst>
          </p:cNvPr>
          <p:cNvGrpSpPr/>
          <p:nvPr/>
        </p:nvGrpSpPr>
        <p:grpSpPr>
          <a:xfrm>
            <a:off x="3516204" y="4486893"/>
            <a:ext cx="2663285" cy="2093921"/>
            <a:chOff x="2644373" y="3595541"/>
            <a:chExt cx="2108667" cy="1505891"/>
          </a:xfrm>
          <a:effectLst>
            <a:outerShdw blurRad="50800" dist="38100" dir="2700000" algn="tl" rotWithShape="0">
              <a:prstClr val="black">
                <a:alpha val="40000"/>
              </a:prstClr>
            </a:outerShdw>
          </a:effectLst>
        </p:grpSpPr>
        <p:pic>
          <p:nvPicPr>
            <p:cNvPr id="4" name="Picture 3">
              <a:extLst>
                <a:ext uri="{FF2B5EF4-FFF2-40B4-BE49-F238E27FC236}">
                  <a16:creationId xmlns:a16="http://schemas.microsoft.com/office/drawing/2014/main" id="{ED9C69CF-477E-3FD8-FB3F-6E8A29BFDF31}"/>
                </a:ext>
              </a:extLst>
            </p:cNvPr>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a:off x="2644373" y="3595541"/>
              <a:ext cx="1011559" cy="707544"/>
            </a:xfrm>
            <a:prstGeom prst="rect">
              <a:avLst/>
            </a:prstGeom>
          </p:spPr>
        </p:pic>
        <p:pic>
          <p:nvPicPr>
            <p:cNvPr id="10" name="Picture 9">
              <a:extLst>
                <a:ext uri="{FF2B5EF4-FFF2-40B4-BE49-F238E27FC236}">
                  <a16:creationId xmlns:a16="http://schemas.microsoft.com/office/drawing/2014/main" id="{21BC00B8-E8FA-B458-BC1E-06BD2FBE2B46}"/>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3744314" y="3595541"/>
              <a:ext cx="1008726" cy="712781"/>
            </a:xfrm>
            <a:prstGeom prst="rect">
              <a:avLst/>
            </a:prstGeom>
          </p:spPr>
        </p:pic>
        <p:pic>
          <p:nvPicPr>
            <p:cNvPr id="18" name="Picture 17">
              <a:extLst>
                <a:ext uri="{FF2B5EF4-FFF2-40B4-BE49-F238E27FC236}">
                  <a16:creationId xmlns:a16="http://schemas.microsoft.com/office/drawing/2014/main" id="{5CCC1E70-8560-991F-E350-F04F2D951217}"/>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2644373" y="4386001"/>
              <a:ext cx="1013922" cy="715431"/>
            </a:xfrm>
            <a:prstGeom prst="rect">
              <a:avLst/>
            </a:prstGeom>
          </p:spPr>
        </p:pic>
        <p:pic>
          <p:nvPicPr>
            <p:cNvPr id="28" name="Picture 27">
              <a:extLst>
                <a:ext uri="{FF2B5EF4-FFF2-40B4-BE49-F238E27FC236}">
                  <a16:creationId xmlns:a16="http://schemas.microsoft.com/office/drawing/2014/main" id="{FEFD7AF9-FAFA-F9AC-F067-DFEB2605D673}"/>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3745422" y="4388650"/>
              <a:ext cx="1007618" cy="712782"/>
            </a:xfrm>
            <a:prstGeom prst="rect">
              <a:avLst/>
            </a:prstGeom>
          </p:spPr>
        </p:pic>
      </p:grpSp>
    </p:spTree>
    <p:extLst>
      <p:ext uri="{BB962C8B-B14F-4D97-AF65-F5344CB8AC3E}">
        <p14:creationId xmlns:p14="http://schemas.microsoft.com/office/powerpoint/2010/main" val="331138712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51CAF0F-E73F-BFFE-2838-97708F7FFCDD}"/>
              </a:ext>
            </a:extLst>
          </p:cNvPr>
          <p:cNvSpPr>
            <a:spLocks noGrp="1"/>
          </p:cNvSpPr>
          <p:nvPr>
            <p:ph type="sldNum" sz="quarter" idx="12"/>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1504EF65-1D8D-194C-AFE6-22B6CD989B5A}" type="slidenum">
              <a:rPr kumimoji="0" lang="en-US" sz="1200" b="0" i="0" u="none" strike="noStrike" kern="1200" cap="none" spc="0" normalizeH="0" baseline="0" noProof="0">
                <a:ln>
                  <a:noFill/>
                </a:ln>
                <a:solidFill>
                  <a:srgbClr val="4A4A49">
                    <a:tint val="75000"/>
                  </a:srgbClr>
                </a:solidFill>
                <a:effectLst/>
                <a:uLnTx/>
                <a:uFillTx/>
                <a:latin typeface="Calibri" panose="020F0502020204030204"/>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4A4A49">
                  <a:tint val="75000"/>
                </a:srgbClr>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B6D8F6D4-CFD8-DF97-434C-AC73EF305B3A}"/>
              </a:ext>
            </a:extLst>
          </p:cNvPr>
          <p:cNvSpPr txBox="1">
            <a:spLocks/>
          </p:cNvSpPr>
          <p:nvPr/>
        </p:nvSpPr>
        <p:spPr>
          <a:xfrm>
            <a:off x="599698" y="58113"/>
            <a:ext cx="11211700" cy="1294439"/>
          </a:xfrm>
          <a:prstGeom prst="rect">
            <a:avLst/>
          </a:prstGeom>
        </p:spPr>
        <p:txBody>
          <a:bodyPr vert="horz" lIns="121912" tIns="60956" rIns="121912" bIns="60956"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914320" rtl="0" eaLnBrk="1" fontAlgn="auto" latinLnBrk="0" hangingPunct="1">
              <a:lnSpc>
                <a:spcPct val="90000"/>
              </a:lnSpc>
              <a:spcBef>
                <a:spcPct val="0"/>
              </a:spcBef>
              <a:spcAft>
                <a:spcPts val="0"/>
              </a:spcAft>
              <a:buClrTx/>
              <a:buSzTx/>
              <a:buFontTx/>
              <a:buNone/>
              <a:tabLst/>
              <a:defRPr/>
            </a:pPr>
            <a:r>
              <a:rPr kumimoji="0" lang="en-GB" sz="4533" b="1" i="0" u="none" strike="noStrike" kern="1200" cap="none" spc="0" normalizeH="0" baseline="0" noProof="0" dirty="0">
                <a:ln>
                  <a:noFill/>
                </a:ln>
                <a:solidFill>
                  <a:srgbClr val="404B6B"/>
                </a:solidFill>
                <a:effectLst/>
                <a:uLnTx/>
                <a:uFillTx/>
                <a:latin typeface="Montserrat ExtraBold" pitchFamily="2" charset="77"/>
                <a:ea typeface="+mj-ea"/>
                <a:cs typeface="+mj-cs"/>
              </a:rPr>
              <a:t>Managing uncertainty</a:t>
            </a:r>
          </a:p>
        </p:txBody>
      </p:sp>
      <p:sp>
        <p:nvSpPr>
          <p:cNvPr id="10" name="TextBox 9">
            <a:extLst>
              <a:ext uri="{FF2B5EF4-FFF2-40B4-BE49-F238E27FC236}">
                <a16:creationId xmlns:a16="http://schemas.microsoft.com/office/drawing/2014/main" id="{DA031D1D-FC0D-6109-BC7F-313CBC0079D9}"/>
              </a:ext>
            </a:extLst>
          </p:cNvPr>
          <p:cNvSpPr txBox="1"/>
          <p:nvPr/>
        </p:nvSpPr>
        <p:spPr>
          <a:xfrm>
            <a:off x="1154904" y="1508817"/>
            <a:ext cx="1704171" cy="3723905"/>
          </a:xfrm>
          <a:prstGeom prst="rect">
            <a:avLst/>
          </a:prstGeom>
          <a:noFill/>
        </p:spPr>
        <p:txBody>
          <a:bodyPr wrap="square">
            <a:spAutoFit/>
          </a:bodyPr>
          <a:lstStyle/>
          <a:p>
            <a:pPr marL="0" marR="0" lvl="0" indent="0" algn="r" defTabSz="829498" rtl="0" eaLnBrk="1" fontAlgn="auto" latinLnBrk="0" hangingPunct="1">
              <a:lnSpc>
                <a:spcPct val="100000"/>
              </a:lnSpc>
              <a:spcBef>
                <a:spcPts val="600"/>
              </a:spcBef>
              <a:spcAft>
                <a:spcPts val="600"/>
              </a:spcAft>
              <a:buClr>
                <a:srgbClr val="0079BE"/>
              </a:buClr>
              <a:buSzTx/>
              <a:buFontTx/>
              <a:buNone/>
              <a:tabLst/>
              <a:defRPr/>
            </a:pPr>
            <a:r>
              <a:rPr kumimoji="0" lang="en-GB" sz="5333" b="1" i="0" u="none" strike="noStrike" kern="1200" cap="none" spc="0" normalizeH="0" baseline="0" noProof="0" dirty="0">
                <a:ln>
                  <a:noFill/>
                </a:ln>
                <a:solidFill>
                  <a:srgbClr val="4A4A49"/>
                </a:solidFill>
                <a:effectLst/>
                <a:uLnTx/>
                <a:uFillTx/>
                <a:latin typeface="Montserrat" panose="00000500000000000000" pitchFamily="2" charset="0"/>
                <a:ea typeface="+mn-ea"/>
                <a:cs typeface="+mn-cs"/>
              </a:rPr>
              <a:t>££</a:t>
            </a:r>
          </a:p>
          <a:p>
            <a:pPr marL="0" marR="0" lvl="0" indent="0" algn="r" defTabSz="829498" rtl="0" eaLnBrk="1" fontAlgn="auto" latinLnBrk="0" hangingPunct="1">
              <a:lnSpc>
                <a:spcPct val="100000"/>
              </a:lnSpc>
              <a:spcBef>
                <a:spcPts val="600"/>
              </a:spcBef>
              <a:spcAft>
                <a:spcPts val="600"/>
              </a:spcAft>
              <a:buClr>
                <a:srgbClr val="0079BE"/>
              </a:buClr>
              <a:buSzTx/>
              <a:buFontTx/>
              <a:buNone/>
              <a:tabLst/>
              <a:defRPr/>
            </a:pPr>
            <a:endParaRPr kumimoji="0" lang="en-GB" sz="667" b="1" i="0" u="none" strike="noStrike" kern="1200" cap="none" spc="0" normalizeH="0" baseline="0" noProof="0" dirty="0">
              <a:ln>
                <a:noFill/>
              </a:ln>
              <a:solidFill>
                <a:srgbClr val="4A4A49"/>
              </a:solidFill>
              <a:effectLst/>
              <a:uLnTx/>
              <a:uFillTx/>
              <a:latin typeface="Montserrat" panose="00000500000000000000" pitchFamily="2" charset="0"/>
              <a:ea typeface="+mn-ea"/>
              <a:cs typeface="+mn-cs"/>
            </a:endParaRPr>
          </a:p>
          <a:p>
            <a:pPr marL="0" marR="0" lvl="0" indent="0" algn="r" defTabSz="829498" rtl="0" eaLnBrk="1" fontAlgn="auto" latinLnBrk="0" hangingPunct="1">
              <a:lnSpc>
                <a:spcPct val="100000"/>
              </a:lnSpc>
              <a:spcBef>
                <a:spcPts val="600"/>
              </a:spcBef>
              <a:spcAft>
                <a:spcPts val="600"/>
              </a:spcAft>
              <a:buClr>
                <a:srgbClr val="0079BE"/>
              </a:buClr>
              <a:buSzTx/>
              <a:buFontTx/>
              <a:buNone/>
              <a:tabLst/>
              <a:defRPr/>
            </a:pPr>
            <a:r>
              <a:rPr kumimoji="0" lang="en-GB" sz="5333" b="1" i="0" u="none" strike="noStrike" kern="1200" cap="none" spc="0" normalizeH="0" baseline="0" noProof="0" dirty="0">
                <a:ln>
                  <a:noFill/>
                </a:ln>
                <a:solidFill>
                  <a:srgbClr val="4A4A49"/>
                </a:solidFill>
                <a:effectLst/>
                <a:uLnTx/>
                <a:uFillTx/>
                <a:latin typeface="Montserrat" panose="00000500000000000000" pitchFamily="2" charset="0"/>
                <a:ea typeface="+mn-ea"/>
                <a:cs typeface="+mn-cs"/>
              </a:rPr>
              <a:t>£</a:t>
            </a:r>
          </a:p>
          <a:p>
            <a:pPr marL="0" marR="0" lvl="0" indent="0" algn="r" defTabSz="829498" rtl="0" eaLnBrk="1" fontAlgn="auto" latinLnBrk="0" hangingPunct="1">
              <a:lnSpc>
                <a:spcPct val="100000"/>
              </a:lnSpc>
              <a:spcBef>
                <a:spcPts val="600"/>
              </a:spcBef>
              <a:spcAft>
                <a:spcPts val="600"/>
              </a:spcAft>
              <a:buClr>
                <a:srgbClr val="0079BE"/>
              </a:buClr>
              <a:buSzTx/>
              <a:buFontTx/>
              <a:buNone/>
              <a:tabLst/>
              <a:defRPr/>
            </a:pPr>
            <a:endParaRPr kumimoji="0" lang="en-GB" sz="533" b="1" i="0" u="none" strike="noStrike" kern="1200" cap="none" spc="0" normalizeH="0" baseline="0" noProof="0" dirty="0">
              <a:ln>
                <a:noFill/>
              </a:ln>
              <a:solidFill>
                <a:srgbClr val="4A4A49"/>
              </a:solidFill>
              <a:effectLst/>
              <a:uLnTx/>
              <a:uFillTx/>
              <a:latin typeface="Montserrat" panose="00000500000000000000" pitchFamily="2" charset="0"/>
              <a:ea typeface="+mn-ea"/>
              <a:cs typeface="+mn-cs"/>
            </a:endParaRPr>
          </a:p>
          <a:p>
            <a:pPr marL="0" marR="0" lvl="0" indent="0" algn="r" defTabSz="829498" rtl="0" eaLnBrk="1" fontAlgn="auto" latinLnBrk="0" hangingPunct="1">
              <a:lnSpc>
                <a:spcPct val="100000"/>
              </a:lnSpc>
              <a:spcBef>
                <a:spcPts val="600"/>
              </a:spcBef>
              <a:spcAft>
                <a:spcPts val="600"/>
              </a:spcAft>
              <a:buClr>
                <a:srgbClr val="0079BE"/>
              </a:buClr>
              <a:buSzTx/>
              <a:buFontTx/>
              <a:buNone/>
              <a:tabLst/>
              <a:defRPr/>
            </a:pPr>
            <a:r>
              <a:rPr kumimoji="0" lang="en-GB" sz="5333" b="1" i="0" u="none" strike="noStrike" kern="1200" cap="none" spc="0" normalizeH="0" baseline="0" noProof="0" dirty="0">
                <a:ln>
                  <a:noFill/>
                </a:ln>
                <a:solidFill>
                  <a:srgbClr val="4A4A49"/>
                </a:solidFill>
                <a:effectLst/>
                <a:uLnTx/>
                <a:uFillTx/>
                <a:latin typeface="Montserrat" panose="00000500000000000000" pitchFamily="2" charset="0"/>
                <a:ea typeface="+mn-ea"/>
                <a:cs typeface="+mn-cs"/>
              </a:rPr>
              <a:t>-£</a:t>
            </a:r>
            <a:endParaRPr kumimoji="0" lang="en-GB" sz="5333" b="0" i="0" u="none" strike="noStrike" kern="1200" cap="none" spc="0" normalizeH="0" baseline="0" noProof="0" dirty="0">
              <a:ln>
                <a:noFill/>
              </a:ln>
              <a:solidFill>
                <a:srgbClr val="4A4A49"/>
              </a:solidFill>
              <a:effectLst/>
              <a:uLnTx/>
              <a:uFillTx/>
              <a:latin typeface="Montserrat" panose="00000500000000000000" pitchFamily="2" charset="0"/>
              <a:ea typeface="+mn-ea"/>
              <a:cs typeface="+mn-cs"/>
            </a:endParaRPr>
          </a:p>
          <a:p>
            <a:pPr marL="371465" marR="0" lvl="0" indent="-371465" algn="l" defTabSz="829498" rtl="0" eaLnBrk="1" fontAlgn="auto" latinLnBrk="0" hangingPunct="1">
              <a:lnSpc>
                <a:spcPct val="100000"/>
              </a:lnSpc>
              <a:spcBef>
                <a:spcPts val="600"/>
              </a:spcBef>
              <a:spcAft>
                <a:spcPts val="0"/>
              </a:spcAft>
              <a:buClr>
                <a:srgbClr val="0079BE"/>
              </a:buClr>
              <a:buSzTx/>
              <a:buFont typeface="+mj-lt"/>
              <a:buAutoNum type="arabicPeriod" startAt="3"/>
              <a:tabLst/>
              <a:defRPr/>
            </a:pPr>
            <a:endParaRPr kumimoji="0" lang="en-GB" sz="1400" b="0" i="0" u="none" strike="noStrike" kern="1200" cap="none" spc="0" normalizeH="0" baseline="0" noProof="0" dirty="0">
              <a:ln>
                <a:noFill/>
              </a:ln>
              <a:solidFill>
                <a:srgbClr val="4A4A49"/>
              </a:solidFill>
              <a:effectLst/>
              <a:uLnTx/>
              <a:uFillTx/>
              <a:latin typeface="Montserrat" panose="00000500000000000000" pitchFamily="2" charset="0"/>
              <a:ea typeface="+mn-ea"/>
              <a:cs typeface="+mn-cs"/>
            </a:endParaRPr>
          </a:p>
        </p:txBody>
      </p:sp>
      <p:pic>
        <p:nvPicPr>
          <p:cNvPr id="17" name="Picture 16">
            <a:extLst>
              <a:ext uri="{FF2B5EF4-FFF2-40B4-BE49-F238E27FC236}">
                <a16:creationId xmlns:a16="http://schemas.microsoft.com/office/drawing/2014/main" id="{2809D31C-C28E-10B0-272E-194416641E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33488" y="5914609"/>
            <a:ext cx="2232496" cy="479497"/>
          </a:xfrm>
          <a:prstGeom prst="rect">
            <a:avLst/>
          </a:prstGeom>
        </p:spPr>
      </p:pic>
      <p:cxnSp>
        <p:nvCxnSpPr>
          <p:cNvPr id="34" name="Straight Arrow Connector 33">
            <a:extLst>
              <a:ext uri="{FF2B5EF4-FFF2-40B4-BE49-F238E27FC236}">
                <a16:creationId xmlns:a16="http://schemas.microsoft.com/office/drawing/2014/main" id="{3ABF00EB-735C-EFF3-78EA-6DAD6F090B65}"/>
              </a:ext>
            </a:extLst>
          </p:cNvPr>
          <p:cNvCxnSpPr>
            <a:cxnSpLocks/>
          </p:cNvCxnSpPr>
          <p:nvPr/>
        </p:nvCxnSpPr>
        <p:spPr>
          <a:xfrm>
            <a:off x="3107584" y="1492593"/>
            <a:ext cx="0" cy="3669512"/>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36" name="Straight Arrow Connector 35">
            <a:extLst>
              <a:ext uri="{FF2B5EF4-FFF2-40B4-BE49-F238E27FC236}">
                <a16:creationId xmlns:a16="http://schemas.microsoft.com/office/drawing/2014/main" id="{91C7F4EE-5770-7702-831D-E8B780BB7526}"/>
              </a:ext>
            </a:extLst>
          </p:cNvPr>
          <p:cNvCxnSpPr>
            <a:cxnSpLocks/>
          </p:cNvCxnSpPr>
          <p:nvPr/>
        </p:nvCxnSpPr>
        <p:spPr>
          <a:xfrm>
            <a:off x="3107584" y="3892649"/>
            <a:ext cx="440928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1" name="Straight Connector 40">
            <a:extLst>
              <a:ext uri="{FF2B5EF4-FFF2-40B4-BE49-F238E27FC236}">
                <a16:creationId xmlns:a16="http://schemas.microsoft.com/office/drawing/2014/main" id="{19E99299-8548-5244-60D8-538DCFB898FA}"/>
              </a:ext>
            </a:extLst>
          </p:cNvPr>
          <p:cNvCxnSpPr>
            <a:cxnSpLocks/>
          </p:cNvCxnSpPr>
          <p:nvPr/>
        </p:nvCxnSpPr>
        <p:spPr>
          <a:xfrm flipV="1">
            <a:off x="5399315" y="1492594"/>
            <a:ext cx="0" cy="374366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4" name="Straight Connector 43">
            <a:extLst>
              <a:ext uri="{FF2B5EF4-FFF2-40B4-BE49-F238E27FC236}">
                <a16:creationId xmlns:a16="http://schemas.microsoft.com/office/drawing/2014/main" id="{661E34F8-416D-2936-66E2-A3339EC34D74}"/>
              </a:ext>
            </a:extLst>
          </p:cNvPr>
          <p:cNvCxnSpPr/>
          <p:nvPr/>
        </p:nvCxnSpPr>
        <p:spPr>
          <a:xfrm>
            <a:off x="3107584" y="2532017"/>
            <a:ext cx="4409288"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45" name="Group 44">
            <a:extLst>
              <a:ext uri="{FF2B5EF4-FFF2-40B4-BE49-F238E27FC236}">
                <a16:creationId xmlns:a16="http://schemas.microsoft.com/office/drawing/2014/main" id="{D56BD80F-3815-1415-D8EC-8B9A82030326}"/>
              </a:ext>
            </a:extLst>
          </p:cNvPr>
          <p:cNvGrpSpPr/>
          <p:nvPr/>
        </p:nvGrpSpPr>
        <p:grpSpPr>
          <a:xfrm>
            <a:off x="3294964" y="5280571"/>
            <a:ext cx="1944472" cy="1130959"/>
            <a:chOff x="6790898" y="886379"/>
            <a:chExt cx="1458354" cy="848219"/>
          </a:xfrm>
        </p:grpSpPr>
        <p:pic>
          <p:nvPicPr>
            <p:cNvPr id="3" name="Picture 2">
              <a:extLst>
                <a:ext uri="{FF2B5EF4-FFF2-40B4-BE49-F238E27FC236}">
                  <a16:creationId xmlns:a16="http://schemas.microsoft.com/office/drawing/2014/main" id="{7E261406-2987-9B84-5C4E-42A7F33519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90898" y="888727"/>
              <a:ext cx="597603" cy="845871"/>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20575ED6-623D-ADD4-48A7-5BDD29C1A60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89700" y="886379"/>
              <a:ext cx="597602" cy="848219"/>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921F6B12-1A8F-B8D6-4A20-2C95B6DE611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71502" y="886379"/>
              <a:ext cx="595948" cy="845871"/>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552CA221-963C-5A29-BD51-8E437CFCD03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51650" y="891182"/>
              <a:ext cx="597602" cy="842434"/>
            </a:xfrm>
            <a:prstGeom prst="rect">
              <a:avLst/>
            </a:prstGeom>
            <a:effectLst>
              <a:outerShdw blurRad="50800" dist="38100" dir="2700000" algn="tl" rotWithShape="0">
                <a:prstClr val="black">
                  <a:alpha val="40000"/>
                </a:prstClr>
              </a:outerShdw>
            </a:effectLst>
          </p:spPr>
        </p:pic>
      </p:grpSp>
      <p:pic>
        <p:nvPicPr>
          <p:cNvPr id="48" name="Picture 47">
            <a:extLst>
              <a:ext uri="{FF2B5EF4-FFF2-40B4-BE49-F238E27FC236}">
                <a16:creationId xmlns:a16="http://schemas.microsoft.com/office/drawing/2014/main" id="{0A038C7C-BB5F-1040-6088-B9D6FC76428C}"/>
              </a:ext>
            </a:extLst>
          </p:cNvPr>
          <p:cNvPicPr>
            <a:picLocks noChangeAspect="1"/>
          </p:cNvPicPr>
          <p:nvPr/>
        </p:nvPicPr>
        <p:blipFill>
          <a:blip r:embed="rId8"/>
          <a:stretch>
            <a:fillRect/>
          </a:stretch>
        </p:blipFill>
        <p:spPr>
          <a:xfrm>
            <a:off x="5697992" y="5236259"/>
            <a:ext cx="1704171" cy="1243387"/>
          </a:xfrm>
          <a:prstGeom prst="rect">
            <a:avLst/>
          </a:prstGeom>
        </p:spPr>
      </p:pic>
      <p:pic>
        <p:nvPicPr>
          <p:cNvPr id="47" name="Picture 46">
            <a:extLst>
              <a:ext uri="{FF2B5EF4-FFF2-40B4-BE49-F238E27FC236}">
                <a16:creationId xmlns:a16="http://schemas.microsoft.com/office/drawing/2014/main" id="{8697784D-6185-3B92-B364-8F1950886AA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701962" y="5552719"/>
            <a:ext cx="1074465" cy="858811"/>
          </a:xfrm>
          <a:prstGeom prst="rect">
            <a:avLst/>
          </a:prstGeom>
          <a:effectLst>
            <a:outerShdw blurRad="50800" dist="38100" dir="2700000" algn="tl" rotWithShape="0">
              <a:prstClr val="black">
                <a:alpha val="40000"/>
              </a:prstClr>
            </a:outerShdw>
          </a:effectLst>
        </p:spPr>
      </p:pic>
      <p:sp>
        <p:nvSpPr>
          <p:cNvPr id="2" name="Flowchart: Connector 1">
            <a:extLst>
              <a:ext uri="{FF2B5EF4-FFF2-40B4-BE49-F238E27FC236}">
                <a16:creationId xmlns:a16="http://schemas.microsoft.com/office/drawing/2014/main" id="{36395C4A-FEFC-A01B-0747-A9F9FFFF30C7}"/>
              </a:ext>
            </a:extLst>
          </p:cNvPr>
          <p:cNvSpPr>
            <a:spLocks noChangeAspect="1"/>
          </p:cNvSpPr>
          <p:nvPr/>
        </p:nvSpPr>
        <p:spPr>
          <a:xfrm>
            <a:off x="3967551" y="4199979"/>
            <a:ext cx="640708" cy="640708"/>
          </a:xfrm>
          <a:prstGeom prst="flowChartConnector">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543825" rtl="0" eaLnBrk="1" fontAlgn="auto" latinLnBrk="0" hangingPunct="1">
              <a:lnSpc>
                <a:spcPct val="100000"/>
              </a:lnSpc>
              <a:spcBef>
                <a:spcPts val="0"/>
              </a:spcBef>
              <a:spcAft>
                <a:spcPts val="0"/>
              </a:spcAft>
              <a:buClrTx/>
              <a:buSzTx/>
              <a:buFontTx/>
              <a:buNone/>
              <a:tabLst/>
              <a:defRPr/>
            </a:pPr>
            <a:r>
              <a:rPr kumimoji="0" lang="en-GB" sz="2143" b="1"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1</a:t>
            </a:r>
          </a:p>
        </p:txBody>
      </p:sp>
      <p:sp>
        <p:nvSpPr>
          <p:cNvPr id="4" name="Flowchart: Connector 3">
            <a:extLst>
              <a:ext uri="{FF2B5EF4-FFF2-40B4-BE49-F238E27FC236}">
                <a16:creationId xmlns:a16="http://schemas.microsoft.com/office/drawing/2014/main" id="{0C87473B-F954-3212-2DFA-865F6BF97971}"/>
              </a:ext>
            </a:extLst>
          </p:cNvPr>
          <p:cNvSpPr>
            <a:spLocks noChangeAspect="1"/>
          </p:cNvSpPr>
          <p:nvPr/>
        </p:nvSpPr>
        <p:spPr>
          <a:xfrm>
            <a:off x="6215866" y="4207025"/>
            <a:ext cx="640708" cy="640708"/>
          </a:xfrm>
          <a:prstGeom prst="flowChartConnector">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543825" rtl="0" eaLnBrk="1" fontAlgn="auto" latinLnBrk="0" hangingPunct="1">
              <a:lnSpc>
                <a:spcPct val="100000"/>
              </a:lnSpc>
              <a:spcBef>
                <a:spcPts val="0"/>
              </a:spcBef>
              <a:spcAft>
                <a:spcPts val="0"/>
              </a:spcAft>
              <a:buClrTx/>
              <a:buSzTx/>
              <a:buFontTx/>
              <a:buNone/>
              <a:tabLst/>
              <a:defRPr/>
            </a:pPr>
            <a:r>
              <a:rPr kumimoji="0" lang="en-GB" sz="2143" b="1"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4</a:t>
            </a:r>
          </a:p>
        </p:txBody>
      </p:sp>
      <p:sp>
        <p:nvSpPr>
          <p:cNvPr id="7" name="Flowchart: Connector 6">
            <a:extLst>
              <a:ext uri="{FF2B5EF4-FFF2-40B4-BE49-F238E27FC236}">
                <a16:creationId xmlns:a16="http://schemas.microsoft.com/office/drawing/2014/main" id="{641403E9-05B3-F538-6A1D-8C28CAC5074B}"/>
              </a:ext>
            </a:extLst>
          </p:cNvPr>
          <p:cNvSpPr>
            <a:spLocks noChangeAspect="1"/>
          </p:cNvSpPr>
          <p:nvPr/>
        </p:nvSpPr>
        <p:spPr>
          <a:xfrm>
            <a:off x="6221074" y="2785622"/>
            <a:ext cx="640708" cy="640708"/>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543825" rtl="0" eaLnBrk="1" fontAlgn="auto" latinLnBrk="0" hangingPunct="1">
              <a:lnSpc>
                <a:spcPct val="100000"/>
              </a:lnSpc>
              <a:spcBef>
                <a:spcPts val="0"/>
              </a:spcBef>
              <a:spcAft>
                <a:spcPts val="0"/>
              </a:spcAft>
              <a:buClrTx/>
              <a:buSzTx/>
              <a:buFontTx/>
              <a:buNone/>
              <a:tabLst/>
              <a:defRPr/>
            </a:pPr>
            <a:r>
              <a:rPr kumimoji="0" lang="en-GB" sz="2143" b="1"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5</a:t>
            </a:r>
          </a:p>
        </p:txBody>
      </p:sp>
      <p:sp>
        <p:nvSpPr>
          <p:cNvPr id="11" name="Flowchart: Connector 10">
            <a:extLst>
              <a:ext uri="{FF2B5EF4-FFF2-40B4-BE49-F238E27FC236}">
                <a16:creationId xmlns:a16="http://schemas.microsoft.com/office/drawing/2014/main" id="{98D79DB6-60B6-3831-C23E-57FCAD4DED67}"/>
              </a:ext>
            </a:extLst>
          </p:cNvPr>
          <p:cNvSpPr>
            <a:spLocks noChangeAspect="1"/>
          </p:cNvSpPr>
          <p:nvPr/>
        </p:nvSpPr>
        <p:spPr>
          <a:xfrm>
            <a:off x="6215866" y="1660862"/>
            <a:ext cx="640708" cy="640708"/>
          </a:xfrm>
          <a:prstGeom prst="flowChartConnector">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543825" rtl="0" eaLnBrk="1" fontAlgn="auto" latinLnBrk="0" hangingPunct="1">
              <a:lnSpc>
                <a:spcPct val="100000"/>
              </a:lnSpc>
              <a:spcBef>
                <a:spcPts val="0"/>
              </a:spcBef>
              <a:spcAft>
                <a:spcPts val="0"/>
              </a:spcAft>
              <a:buClrTx/>
              <a:buSzTx/>
              <a:buFontTx/>
              <a:buNone/>
              <a:tabLst/>
              <a:defRPr/>
            </a:pPr>
            <a:r>
              <a:rPr kumimoji="0" lang="en-GB" sz="2143" b="1"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6</a:t>
            </a:r>
          </a:p>
        </p:txBody>
      </p:sp>
      <p:sp>
        <p:nvSpPr>
          <p:cNvPr id="13" name="Flowchart: Connector 12">
            <a:extLst>
              <a:ext uri="{FF2B5EF4-FFF2-40B4-BE49-F238E27FC236}">
                <a16:creationId xmlns:a16="http://schemas.microsoft.com/office/drawing/2014/main" id="{78CF9233-7AB6-F999-60BB-2AD9681FC438}"/>
              </a:ext>
            </a:extLst>
          </p:cNvPr>
          <p:cNvSpPr>
            <a:spLocks noChangeAspect="1"/>
          </p:cNvSpPr>
          <p:nvPr/>
        </p:nvSpPr>
        <p:spPr>
          <a:xfrm>
            <a:off x="3960334" y="2812059"/>
            <a:ext cx="640708" cy="640708"/>
          </a:xfrm>
          <a:prstGeom prst="flowChartConnector">
            <a:avLst/>
          </a:prstGeom>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543825" rtl="0" eaLnBrk="1" fontAlgn="auto" latinLnBrk="0" hangingPunct="1">
              <a:lnSpc>
                <a:spcPct val="100000"/>
              </a:lnSpc>
              <a:spcBef>
                <a:spcPts val="0"/>
              </a:spcBef>
              <a:spcAft>
                <a:spcPts val="0"/>
              </a:spcAft>
              <a:buClrTx/>
              <a:buSzTx/>
              <a:buFontTx/>
              <a:buNone/>
              <a:tabLst/>
              <a:defRPr/>
            </a:pPr>
            <a:r>
              <a:rPr kumimoji="0" lang="en-GB" sz="2143" b="1"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2</a:t>
            </a:r>
          </a:p>
        </p:txBody>
      </p:sp>
      <p:sp>
        <p:nvSpPr>
          <p:cNvPr id="14" name="Flowchart: Connector 13">
            <a:extLst>
              <a:ext uri="{FF2B5EF4-FFF2-40B4-BE49-F238E27FC236}">
                <a16:creationId xmlns:a16="http://schemas.microsoft.com/office/drawing/2014/main" id="{9E932508-CB15-60F5-85DD-E479ABC220D7}"/>
              </a:ext>
            </a:extLst>
          </p:cNvPr>
          <p:cNvSpPr>
            <a:spLocks noChangeAspect="1"/>
          </p:cNvSpPr>
          <p:nvPr/>
        </p:nvSpPr>
        <p:spPr>
          <a:xfrm>
            <a:off x="3974769" y="1661671"/>
            <a:ext cx="640708" cy="640708"/>
          </a:xfrm>
          <a:prstGeom prst="flowChartConnector">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543825" rtl="0" eaLnBrk="1" fontAlgn="auto" latinLnBrk="0" hangingPunct="1">
              <a:lnSpc>
                <a:spcPct val="100000"/>
              </a:lnSpc>
              <a:spcBef>
                <a:spcPts val="0"/>
              </a:spcBef>
              <a:spcAft>
                <a:spcPts val="0"/>
              </a:spcAft>
              <a:buClrTx/>
              <a:buSzTx/>
              <a:buFontTx/>
              <a:buNone/>
              <a:tabLst/>
              <a:defRPr/>
            </a:pPr>
            <a:r>
              <a:rPr kumimoji="0" lang="en-GB" sz="2143" b="1"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3</a:t>
            </a:r>
          </a:p>
        </p:txBody>
      </p:sp>
    </p:spTree>
    <p:extLst>
      <p:ext uri="{BB962C8B-B14F-4D97-AF65-F5344CB8AC3E}">
        <p14:creationId xmlns:p14="http://schemas.microsoft.com/office/powerpoint/2010/main" val="221545452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085606F-E5FA-D849-B109-E7AF119FE658}"/>
              </a:ext>
            </a:extLst>
          </p:cNvPr>
          <p:cNvSpPr txBox="1">
            <a:spLocks/>
          </p:cNvSpPr>
          <p:nvPr/>
        </p:nvSpPr>
        <p:spPr>
          <a:xfrm>
            <a:off x="599698" y="58113"/>
            <a:ext cx="11211700" cy="1294439"/>
          </a:xfrm>
          <a:prstGeom prst="rect">
            <a:avLst/>
          </a:prstGeom>
        </p:spPr>
        <p:txBody>
          <a:bodyPr vert="horz" lIns="121912" tIns="60956" rIns="121912" bIns="60956"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914320" rtl="0" eaLnBrk="1" fontAlgn="auto" latinLnBrk="0" hangingPunct="1">
              <a:lnSpc>
                <a:spcPct val="90000"/>
              </a:lnSpc>
              <a:spcBef>
                <a:spcPct val="0"/>
              </a:spcBef>
              <a:spcAft>
                <a:spcPts val="0"/>
              </a:spcAft>
              <a:buClrTx/>
              <a:buSzTx/>
              <a:buFontTx/>
              <a:buNone/>
              <a:tabLst/>
              <a:defRPr/>
            </a:pPr>
            <a:r>
              <a:rPr kumimoji="0" lang="en-GB" sz="4533" b="1" i="0" u="none" strike="noStrike" kern="1200" cap="none" spc="0" normalizeH="0" baseline="0" noProof="0" dirty="0">
                <a:ln>
                  <a:noFill/>
                </a:ln>
                <a:solidFill>
                  <a:srgbClr val="404B6B"/>
                </a:solidFill>
                <a:effectLst/>
                <a:uLnTx/>
                <a:uFillTx/>
                <a:latin typeface="Montserrat ExtraBold" pitchFamily="2" charset="77"/>
                <a:ea typeface="+mj-ea"/>
                <a:cs typeface="+mj-cs"/>
              </a:rPr>
              <a:t>Outputs</a:t>
            </a:r>
          </a:p>
        </p:txBody>
      </p:sp>
      <p:pic>
        <p:nvPicPr>
          <p:cNvPr id="12" name="Picture 11">
            <a:extLst>
              <a:ext uri="{FF2B5EF4-FFF2-40B4-BE49-F238E27FC236}">
                <a16:creationId xmlns:a16="http://schemas.microsoft.com/office/drawing/2014/main" id="{F487A8C1-C1BC-F949-9A5D-B1FA824856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33488" y="5914609"/>
            <a:ext cx="2232496" cy="479497"/>
          </a:xfrm>
          <a:prstGeom prst="rect">
            <a:avLst/>
          </a:prstGeom>
        </p:spPr>
      </p:pic>
      <p:pic>
        <p:nvPicPr>
          <p:cNvPr id="4" name="Picture 3">
            <a:extLst>
              <a:ext uri="{FF2B5EF4-FFF2-40B4-BE49-F238E27FC236}">
                <a16:creationId xmlns:a16="http://schemas.microsoft.com/office/drawing/2014/main" id="{05D291EC-EB59-0095-1C35-DFA5510EE412}"/>
              </a:ext>
            </a:extLst>
          </p:cNvPr>
          <p:cNvPicPr>
            <a:picLocks noChangeAspect="1"/>
          </p:cNvPicPr>
          <p:nvPr/>
        </p:nvPicPr>
        <p:blipFill>
          <a:blip r:embed="rId4"/>
          <a:stretch>
            <a:fillRect/>
          </a:stretch>
        </p:blipFill>
        <p:spPr>
          <a:xfrm>
            <a:off x="753522" y="1467928"/>
            <a:ext cx="10684957" cy="3922144"/>
          </a:xfrm>
          <a:prstGeom prst="rect">
            <a:avLst/>
          </a:prstGeom>
        </p:spPr>
      </p:pic>
    </p:spTree>
    <p:extLst>
      <p:ext uri="{BB962C8B-B14F-4D97-AF65-F5344CB8AC3E}">
        <p14:creationId xmlns:p14="http://schemas.microsoft.com/office/powerpoint/2010/main" val="182590272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67C8FF-072F-4587-8BD6-91E1F989C535}"/>
              </a:ext>
            </a:extLst>
          </p:cNvPr>
          <p:cNvSpPr txBox="1"/>
          <p:nvPr/>
        </p:nvSpPr>
        <p:spPr>
          <a:xfrm>
            <a:off x="2616199" y="2560127"/>
            <a:ext cx="6959600" cy="913007"/>
          </a:xfrm>
          <a:prstGeom prst="rect">
            <a:avLst/>
          </a:prstGeom>
          <a:noFill/>
        </p:spPr>
        <p:txBody>
          <a:bodyPr wrap="square" rtlCol="0">
            <a:spAutoFit/>
          </a:bodyPr>
          <a:lstStyle/>
          <a:p>
            <a:pPr marL="0" marR="0" lvl="0" indent="0" algn="ctr" defTabSz="543812" rtl="0" eaLnBrk="1" fontAlgn="auto" latinLnBrk="0" hangingPunct="1">
              <a:lnSpc>
                <a:spcPct val="100000"/>
              </a:lnSpc>
              <a:spcBef>
                <a:spcPts val="0"/>
              </a:spcBef>
              <a:spcAft>
                <a:spcPts val="0"/>
              </a:spcAft>
              <a:buClrTx/>
              <a:buSzTx/>
              <a:buFontTx/>
              <a:buNone/>
              <a:tabLst/>
              <a:defRPr/>
            </a:pPr>
            <a:r>
              <a:rPr kumimoji="0" lang="en-GB" sz="5333" b="0" i="0" u="none" strike="noStrike" kern="1200" cap="none" spc="0" normalizeH="0" baseline="0" noProof="0" dirty="0">
                <a:ln>
                  <a:noFill/>
                </a:ln>
                <a:solidFill>
                  <a:prstClr val="white"/>
                </a:solidFill>
                <a:effectLst/>
                <a:uLnTx/>
                <a:uFillTx/>
                <a:latin typeface="Montserrat ExtraBold" panose="00000900000000000000" pitchFamily="2" charset="0"/>
                <a:ea typeface="+mn-ea"/>
                <a:cs typeface="+mn-cs"/>
              </a:rPr>
              <a:t>Thank you</a:t>
            </a:r>
          </a:p>
        </p:txBody>
      </p:sp>
      <p:sp>
        <p:nvSpPr>
          <p:cNvPr id="3" name="TextBox 2">
            <a:extLst>
              <a:ext uri="{FF2B5EF4-FFF2-40B4-BE49-F238E27FC236}">
                <a16:creationId xmlns:a16="http://schemas.microsoft.com/office/drawing/2014/main" id="{2888427B-766F-497A-95D8-035AD373FF11}"/>
              </a:ext>
            </a:extLst>
          </p:cNvPr>
          <p:cNvSpPr txBox="1"/>
          <p:nvPr/>
        </p:nvSpPr>
        <p:spPr>
          <a:xfrm>
            <a:off x="4235750" y="4656454"/>
            <a:ext cx="3720503" cy="1405256"/>
          </a:xfrm>
          <a:prstGeom prst="rect">
            <a:avLst/>
          </a:prstGeom>
          <a:noFill/>
        </p:spPr>
        <p:txBody>
          <a:bodyPr wrap="square" rtlCol="0">
            <a:spAutoFit/>
          </a:bodyPr>
          <a:lstStyle/>
          <a:p>
            <a:pPr marL="0" marR="0" lvl="0" indent="0" algn="ctr" defTabSz="543812"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Get in touch</a:t>
            </a:r>
          </a:p>
          <a:p>
            <a:pPr marL="0" marR="0" lvl="0" indent="0" algn="ctr" defTabSz="543812" rtl="0" eaLnBrk="1" fontAlgn="auto" latinLnBrk="0" hangingPunct="1">
              <a:lnSpc>
                <a:spcPct val="100000"/>
              </a:lnSpc>
              <a:spcBef>
                <a:spcPts val="0"/>
              </a:spcBef>
              <a:spcAft>
                <a:spcPts val="0"/>
              </a:spcAft>
              <a:buClrTx/>
              <a:buSzTx/>
              <a:buFontTx/>
              <a:buNone/>
              <a:tabLst/>
              <a:defRPr/>
            </a:pPr>
            <a:r>
              <a:rPr kumimoji="0" lang="en-GB" sz="2133"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hlinkClick r:id="rId3"/>
              </a:rPr>
              <a:t>tfse@eastsussex.gov.uk</a:t>
            </a:r>
            <a:endParaRPr kumimoji="0" lang="en-GB" sz="2133"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ctr" defTabSz="543812" rtl="0" eaLnBrk="1" fontAlgn="auto" latinLnBrk="0" hangingPunct="1">
              <a:lnSpc>
                <a:spcPct val="100000"/>
              </a:lnSpc>
              <a:spcBef>
                <a:spcPts val="0"/>
              </a:spcBef>
              <a:spcAft>
                <a:spcPts val="0"/>
              </a:spcAft>
              <a:buClrTx/>
              <a:buSzTx/>
              <a:buFontTx/>
              <a:buNone/>
              <a:tabLst/>
              <a:defRPr/>
            </a:pPr>
            <a:endParaRPr kumimoji="0" lang="en-GB" sz="2133"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ctr" defTabSz="543812" rtl="0" eaLnBrk="1" fontAlgn="auto" latinLnBrk="0" hangingPunct="1">
              <a:lnSpc>
                <a:spcPct val="100000"/>
              </a:lnSpc>
              <a:spcBef>
                <a:spcPts val="0"/>
              </a:spcBef>
              <a:spcAft>
                <a:spcPts val="0"/>
              </a:spcAft>
              <a:buClrTx/>
              <a:buSzTx/>
              <a:buFontTx/>
              <a:buNone/>
              <a:tabLst/>
              <a:defRPr/>
            </a:pPr>
            <a:endParaRPr kumimoji="0" lang="en-GB" sz="2133"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sp>
        <p:nvSpPr>
          <p:cNvPr id="5" name="Rectangle 4">
            <a:extLst>
              <a:ext uri="{FF2B5EF4-FFF2-40B4-BE49-F238E27FC236}">
                <a16:creationId xmlns:a16="http://schemas.microsoft.com/office/drawing/2014/main" id="{3BD6C167-A918-462F-B666-2C2C792BC0AD}"/>
              </a:ext>
            </a:extLst>
          </p:cNvPr>
          <p:cNvSpPr/>
          <p:nvPr/>
        </p:nvSpPr>
        <p:spPr>
          <a:xfrm>
            <a:off x="790155" y="4647457"/>
            <a:ext cx="2668772" cy="748795"/>
          </a:xfrm>
          <a:prstGeom prst="rect">
            <a:avLst/>
          </a:prstGeom>
        </p:spPr>
        <p:txBody>
          <a:bodyPr wrap="square">
            <a:spAutoFit/>
          </a:bodyPr>
          <a:lstStyle/>
          <a:p>
            <a:pPr marL="0" marR="0" lvl="0" indent="0" algn="ctr" defTabSz="543812"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Find out more</a:t>
            </a:r>
          </a:p>
          <a:p>
            <a:pPr marL="0" marR="0" lvl="0" indent="0" algn="ctr" defTabSz="543812" rtl="0" eaLnBrk="1" fontAlgn="auto" latinLnBrk="0" hangingPunct="1">
              <a:lnSpc>
                <a:spcPct val="100000"/>
              </a:lnSpc>
              <a:spcBef>
                <a:spcPts val="0"/>
              </a:spcBef>
              <a:spcAft>
                <a:spcPts val="0"/>
              </a:spcAft>
              <a:buClrTx/>
              <a:buSzTx/>
              <a:buFontTx/>
              <a:buNone/>
              <a:tabLst/>
              <a:defRPr/>
            </a:pPr>
            <a:r>
              <a:rPr kumimoji="0" lang="en-GB" sz="2133"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hlinkClick r:id="rId4"/>
              </a:rPr>
              <a:t>tfse.org.uk</a:t>
            </a:r>
            <a:endParaRPr kumimoji="0" lang="en-GB" sz="2133"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sp>
        <p:nvSpPr>
          <p:cNvPr id="6" name="Rectangle 5">
            <a:extLst>
              <a:ext uri="{FF2B5EF4-FFF2-40B4-BE49-F238E27FC236}">
                <a16:creationId xmlns:a16="http://schemas.microsoft.com/office/drawing/2014/main" id="{E0EB14E2-A73B-4E11-BCFC-63E60BB7AD03}"/>
              </a:ext>
            </a:extLst>
          </p:cNvPr>
          <p:cNvSpPr/>
          <p:nvPr/>
        </p:nvSpPr>
        <p:spPr>
          <a:xfrm>
            <a:off x="9088874" y="4647458"/>
            <a:ext cx="2327880" cy="748795"/>
          </a:xfrm>
          <a:prstGeom prst="rect">
            <a:avLst/>
          </a:prstGeom>
        </p:spPr>
        <p:txBody>
          <a:bodyPr wrap="none">
            <a:spAutoFit/>
          </a:bodyPr>
          <a:lstStyle/>
          <a:p>
            <a:pPr marL="0" marR="0" lvl="0" indent="0" algn="ctr" defTabSz="543812"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Follow us</a:t>
            </a:r>
          </a:p>
          <a:p>
            <a:pPr marL="0" marR="0" lvl="0" indent="0" algn="ctr" defTabSz="543812" rtl="0" eaLnBrk="1" fontAlgn="auto" latinLnBrk="0" hangingPunct="1">
              <a:lnSpc>
                <a:spcPct val="100000"/>
              </a:lnSpc>
              <a:spcBef>
                <a:spcPts val="0"/>
              </a:spcBef>
              <a:spcAft>
                <a:spcPts val="0"/>
              </a:spcAft>
              <a:buClrTx/>
              <a:buSzTx/>
              <a:buFontTx/>
              <a:buNone/>
              <a:tabLst/>
              <a:defRPr/>
            </a:pPr>
            <a:r>
              <a:rPr kumimoji="0" lang="en-GB" sz="2133"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a:t>
            </a:r>
            <a:r>
              <a:rPr kumimoji="0" lang="en-GB" sz="2133" b="1" i="0" u="none" strike="noStrike" kern="1200" cap="none" spc="0" normalizeH="0" baseline="0" noProof="0" dirty="0" err="1">
                <a:ln>
                  <a:noFill/>
                </a:ln>
                <a:solidFill>
                  <a:prstClr val="white"/>
                </a:solidFill>
                <a:effectLst/>
                <a:uLnTx/>
                <a:uFillTx/>
                <a:latin typeface="Montserrat" panose="00000500000000000000" pitchFamily="2" charset="0"/>
                <a:ea typeface="+mn-ea"/>
                <a:cs typeface="+mn-cs"/>
              </a:rPr>
              <a:t>TransportfSE</a:t>
            </a:r>
            <a:endParaRPr kumimoji="0" lang="en-GB" sz="2133"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pic>
        <p:nvPicPr>
          <p:cNvPr id="9" name="Picture 8">
            <a:extLst>
              <a:ext uri="{FF2B5EF4-FFF2-40B4-BE49-F238E27FC236}">
                <a16:creationId xmlns:a16="http://schemas.microsoft.com/office/drawing/2014/main" id="{FD9992BD-81FD-4412-9C43-D54508D0DECB}"/>
              </a:ext>
            </a:extLst>
          </p:cNvPr>
          <p:cNvPicPr>
            <a:picLocks noChangeAspect="1"/>
          </p:cNvPicPr>
          <p:nvPr/>
        </p:nvPicPr>
        <p:blipFill>
          <a:blip r:embed="rId5"/>
          <a:stretch>
            <a:fillRect/>
          </a:stretch>
        </p:blipFill>
        <p:spPr>
          <a:xfrm>
            <a:off x="8746434" y="595684"/>
            <a:ext cx="2632887" cy="559816"/>
          </a:xfrm>
          <a:prstGeom prst="rect">
            <a:avLst/>
          </a:prstGeom>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A80013E-CA39-C34F-9C06-6E5250B3D39A}"/>
              </a:ext>
            </a:extLst>
          </p:cNvPr>
          <p:cNvGrpSpPr/>
          <p:nvPr/>
        </p:nvGrpSpPr>
        <p:grpSpPr>
          <a:xfrm>
            <a:off x="1" y="6353605"/>
            <a:ext cx="12191999" cy="566081"/>
            <a:chOff x="1" y="6353605"/>
            <a:chExt cx="12191999" cy="566081"/>
          </a:xfrm>
        </p:grpSpPr>
        <p:sp>
          <p:nvSpPr>
            <p:cNvPr id="18" name="Rectangle 17">
              <a:extLst>
                <a:ext uri="{FF2B5EF4-FFF2-40B4-BE49-F238E27FC236}">
                  <a16:creationId xmlns:a16="http://schemas.microsoft.com/office/drawing/2014/main" id="{02C7D0F2-5A03-CC48-81EE-CD0A99D143DE}"/>
                </a:ext>
              </a:extLst>
            </p:cNvPr>
            <p:cNvSpPr/>
            <p:nvPr/>
          </p:nvSpPr>
          <p:spPr>
            <a:xfrm>
              <a:off x="1" y="6353605"/>
              <a:ext cx="12191999" cy="566081"/>
            </a:xfrm>
            <a:prstGeom prst="rect">
              <a:avLst/>
            </a:prstGeom>
            <a:solidFill>
              <a:srgbClr val="223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DF59A0BC-B115-5343-AC1B-7EF5CFC9FF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0657" y="6491272"/>
              <a:ext cx="1726682" cy="345337"/>
            </a:xfrm>
            <a:prstGeom prst="rect">
              <a:avLst/>
            </a:prstGeom>
          </p:spPr>
        </p:pic>
      </p:grpSp>
      <p:sp>
        <p:nvSpPr>
          <p:cNvPr id="12" name="TextBox 11">
            <a:extLst>
              <a:ext uri="{FF2B5EF4-FFF2-40B4-BE49-F238E27FC236}">
                <a16:creationId xmlns:a16="http://schemas.microsoft.com/office/drawing/2014/main" id="{6F0EA1CC-9D87-9C4B-9B37-4FBCEE5C99B9}"/>
              </a:ext>
            </a:extLst>
          </p:cNvPr>
          <p:cNvSpPr txBox="1"/>
          <p:nvPr/>
        </p:nvSpPr>
        <p:spPr>
          <a:xfrm>
            <a:off x="250657" y="4594856"/>
            <a:ext cx="358449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23C50"/>
                </a:solidFill>
                <a:effectLst/>
                <a:uLnTx/>
                <a:uFillTx/>
                <a:latin typeface="Tahoma" panose="020B0604030504040204" pitchFamily="34" charset="0"/>
                <a:ea typeface="Tahoma" panose="020B0604030504040204" pitchFamily="34" charset="0"/>
                <a:cs typeface="Tahoma" panose="020B0604030504040204" pitchFamily="34" charset="0"/>
              </a:rPr>
              <a:t>What is Midlands Rail Hub?</a:t>
            </a:r>
            <a:endParaRPr kumimoji="0" lang="en-US" sz="1400" b="0" i="0" u="none" strike="noStrike" kern="1200" cap="none" spc="0" normalizeH="0" baseline="0" noProof="0" dirty="0">
              <a:ln>
                <a:noFill/>
              </a:ln>
              <a:solidFill>
                <a:srgbClr val="223C5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Diagram&#10;&#10;Description automatically generated">
            <a:extLst>
              <a:ext uri="{FF2B5EF4-FFF2-40B4-BE49-F238E27FC236}">
                <a16:creationId xmlns:a16="http://schemas.microsoft.com/office/drawing/2014/main" id="{C738C567-B2B2-FCF0-40E1-CEE6D5465531}"/>
              </a:ext>
            </a:extLst>
          </p:cNvPr>
          <p:cNvPicPr/>
          <p:nvPr/>
        </p:nvPicPr>
        <p:blipFill rotWithShape="1">
          <a:blip r:embed="rId3" cstate="screen">
            <a:extLst>
              <a:ext uri="{28A0092B-C50C-407E-A947-70E740481C1C}">
                <a14:useLocalDpi xmlns:a14="http://schemas.microsoft.com/office/drawing/2010/main"/>
              </a:ext>
            </a:extLst>
          </a:blip>
          <a:srcRect l="3581" r="3047"/>
          <a:stretch/>
        </p:blipFill>
        <p:spPr bwMode="auto">
          <a:xfrm>
            <a:off x="7430610" y="333035"/>
            <a:ext cx="4761390" cy="3182522"/>
          </a:xfrm>
          <a:prstGeom prst="rect">
            <a:avLst/>
          </a:prstGeom>
          <a:noFill/>
          <a:ln>
            <a:noFill/>
          </a:ln>
          <a:extLst>
            <a:ext uri="{53640926-AAD7-44D8-BBD7-CCE9431645EC}">
              <a14:shadowObscured xmlns:a14="http://schemas.microsoft.com/office/drawing/2010/main"/>
            </a:ext>
          </a:extLst>
        </p:spPr>
      </p:pic>
      <p:pic>
        <p:nvPicPr>
          <p:cNvPr id="7" name="Picture 6" descr="A map of Midlands Rail Hub, starting in Birmingham and expanding towards Leicester in the East and Hereford in the West.">
            <a:extLst>
              <a:ext uri="{FF2B5EF4-FFF2-40B4-BE49-F238E27FC236}">
                <a16:creationId xmlns:a16="http://schemas.microsoft.com/office/drawing/2014/main" id="{CEF2027F-51DB-CB75-56CD-3FE01BE5B9E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2955" y="333035"/>
            <a:ext cx="4570027" cy="2998855"/>
          </a:xfrm>
          <a:prstGeom prst="rect">
            <a:avLst/>
          </a:prstGeom>
        </p:spPr>
      </p:pic>
      <p:pic>
        <p:nvPicPr>
          <p:cNvPr id="8" name="Picture 7" descr="A map of the united kingdom&#10;&#10;Description automatically generated">
            <a:extLst>
              <a:ext uri="{FF2B5EF4-FFF2-40B4-BE49-F238E27FC236}">
                <a16:creationId xmlns:a16="http://schemas.microsoft.com/office/drawing/2014/main" id="{7B8EA343-8C0E-8944-7C84-E5D899F469C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91966" y="2581717"/>
            <a:ext cx="3227054" cy="3690306"/>
          </a:xfrm>
          <a:prstGeom prst="rect">
            <a:avLst/>
          </a:prstGeom>
        </p:spPr>
      </p:pic>
    </p:spTree>
    <p:extLst>
      <p:ext uri="{BB962C8B-B14F-4D97-AF65-F5344CB8AC3E}">
        <p14:creationId xmlns:p14="http://schemas.microsoft.com/office/powerpoint/2010/main" val="1050619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9222E5-3AB1-103B-B7FB-4F9537BBBE57}"/>
              </a:ext>
            </a:extLst>
          </p:cNvPr>
          <p:cNvSpPr>
            <a:spLocks noGrp="1"/>
          </p:cNvSpPr>
          <p:nvPr>
            <p:ph type="title"/>
          </p:nvPr>
        </p:nvSpPr>
        <p:spPr/>
        <p:txBody>
          <a:bodyPr/>
          <a:lstStyle/>
          <a:p>
            <a:r>
              <a:rPr lang="en-GB" dirty="0"/>
              <a:t>Rail Network Enhancements Pipeline</a:t>
            </a:r>
          </a:p>
        </p:txBody>
      </p:sp>
      <p:pic>
        <p:nvPicPr>
          <p:cNvPr id="5" name="Picture 4">
            <a:extLst>
              <a:ext uri="{FF2B5EF4-FFF2-40B4-BE49-F238E27FC236}">
                <a16:creationId xmlns:a16="http://schemas.microsoft.com/office/drawing/2014/main" id="{B02961D7-081E-2083-0B1F-B7093E23E43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8906" y="1648316"/>
            <a:ext cx="10874188" cy="1780684"/>
          </a:xfrm>
          <a:prstGeom prst="rect">
            <a:avLst/>
          </a:prstGeom>
        </p:spPr>
      </p:pic>
      <p:sp>
        <p:nvSpPr>
          <p:cNvPr id="6" name="Arrow: Right 5">
            <a:extLst>
              <a:ext uri="{FF2B5EF4-FFF2-40B4-BE49-F238E27FC236}">
                <a16:creationId xmlns:a16="http://schemas.microsoft.com/office/drawing/2014/main" id="{75AD4C77-6194-37A5-8A19-FA87F1C0D20A}"/>
              </a:ext>
            </a:extLst>
          </p:cNvPr>
          <p:cNvSpPr/>
          <p:nvPr/>
        </p:nvSpPr>
        <p:spPr>
          <a:xfrm rot="8326993">
            <a:off x="5307691" y="1737188"/>
            <a:ext cx="583660" cy="44536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0EA3715-83BD-539D-123F-579A410CC395}"/>
              </a:ext>
            </a:extLst>
          </p:cNvPr>
          <p:cNvSpPr txBox="1"/>
          <p:nvPr/>
        </p:nvSpPr>
        <p:spPr>
          <a:xfrm>
            <a:off x="5832780" y="1511500"/>
            <a:ext cx="15837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black"/>
                </a:solidFill>
                <a:effectLst/>
                <a:uLnTx/>
                <a:uFillTx/>
                <a:latin typeface="Calibri" panose="020F0502020204030204"/>
                <a:ea typeface="+mn-ea"/>
                <a:cs typeface="+mn-cs"/>
              </a:rPr>
              <a:t>We are here</a:t>
            </a:r>
          </a:p>
        </p:txBody>
      </p:sp>
      <p:sp>
        <p:nvSpPr>
          <p:cNvPr id="10" name="Freeform: Shape 9">
            <a:extLst>
              <a:ext uri="{FF2B5EF4-FFF2-40B4-BE49-F238E27FC236}">
                <a16:creationId xmlns:a16="http://schemas.microsoft.com/office/drawing/2014/main" id="{E89A075E-A3FE-701F-9748-3F34BB2A1293}"/>
              </a:ext>
            </a:extLst>
          </p:cNvPr>
          <p:cNvSpPr/>
          <p:nvPr/>
        </p:nvSpPr>
        <p:spPr>
          <a:xfrm>
            <a:off x="736847" y="3844031"/>
            <a:ext cx="10653203" cy="1943356"/>
          </a:xfrm>
          <a:custGeom>
            <a:avLst/>
            <a:gdLst>
              <a:gd name="connsiteX0" fmla="*/ 0 w 10653203"/>
              <a:gd name="connsiteY0" fmla="*/ 0 h 1943356"/>
              <a:gd name="connsiteX1" fmla="*/ 781235 w 10653203"/>
              <a:gd name="connsiteY1" fmla="*/ 177553 h 1943356"/>
              <a:gd name="connsiteX2" fmla="*/ 2876365 w 10653203"/>
              <a:gd name="connsiteY2" fmla="*/ 665825 h 1943356"/>
              <a:gd name="connsiteX3" fmla="*/ 4811697 w 10653203"/>
              <a:gd name="connsiteY3" fmla="*/ 1376039 h 1943356"/>
              <a:gd name="connsiteX4" fmla="*/ 6942337 w 10653203"/>
              <a:gd name="connsiteY4" fmla="*/ 1864311 h 1943356"/>
              <a:gd name="connsiteX5" fmla="*/ 9099611 w 10653203"/>
              <a:gd name="connsiteY5" fmla="*/ 1926454 h 1943356"/>
              <a:gd name="connsiteX6" fmla="*/ 10653203 w 10653203"/>
              <a:gd name="connsiteY6" fmla="*/ 1695635 h 1943356"/>
              <a:gd name="connsiteX7" fmla="*/ 10653203 w 10653203"/>
              <a:gd name="connsiteY7" fmla="*/ 1695635 h 194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53203" h="1943356">
                <a:moveTo>
                  <a:pt x="0" y="0"/>
                </a:moveTo>
                <a:lnTo>
                  <a:pt x="781235" y="177553"/>
                </a:lnTo>
                <a:cubicBezTo>
                  <a:pt x="1260629" y="288524"/>
                  <a:pt x="2204621" y="466077"/>
                  <a:pt x="2876365" y="665825"/>
                </a:cubicBezTo>
                <a:cubicBezTo>
                  <a:pt x="3548109" y="865573"/>
                  <a:pt x="4134035" y="1176291"/>
                  <a:pt x="4811697" y="1376039"/>
                </a:cubicBezTo>
                <a:cubicBezTo>
                  <a:pt x="5489359" y="1575787"/>
                  <a:pt x="6227685" y="1772575"/>
                  <a:pt x="6942337" y="1864311"/>
                </a:cubicBezTo>
                <a:cubicBezTo>
                  <a:pt x="7656989" y="1956047"/>
                  <a:pt x="8481133" y="1954567"/>
                  <a:pt x="9099611" y="1926454"/>
                </a:cubicBezTo>
                <a:cubicBezTo>
                  <a:pt x="9718089" y="1898341"/>
                  <a:pt x="10653203" y="1695635"/>
                  <a:pt x="10653203" y="1695635"/>
                </a:cubicBezTo>
                <a:lnTo>
                  <a:pt x="10653203" y="1695635"/>
                </a:ln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D6CA698-4ED7-F792-8693-4B92D8397BD6}"/>
              </a:ext>
            </a:extLst>
          </p:cNvPr>
          <p:cNvSpPr/>
          <p:nvPr/>
        </p:nvSpPr>
        <p:spPr>
          <a:xfrm>
            <a:off x="692458" y="3559946"/>
            <a:ext cx="10670959" cy="2228295"/>
          </a:xfrm>
          <a:custGeom>
            <a:avLst/>
            <a:gdLst>
              <a:gd name="connsiteX0" fmla="*/ 0 w 10670959"/>
              <a:gd name="connsiteY0" fmla="*/ 2228295 h 2228295"/>
              <a:gd name="connsiteX1" fmla="*/ 1535837 w 10670959"/>
              <a:gd name="connsiteY1" fmla="*/ 2157273 h 2228295"/>
              <a:gd name="connsiteX2" fmla="*/ 2938509 w 10670959"/>
              <a:gd name="connsiteY2" fmla="*/ 2059619 h 2228295"/>
              <a:gd name="connsiteX3" fmla="*/ 4225771 w 10670959"/>
              <a:gd name="connsiteY3" fmla="*/ 1935332 h 2228295"/>
              <a:gd name="connsiteX4" fmla="*/ 5184559 w 10670959"/>
              <a:gd name="connsiteY4" fmla="*/ 1704512 h 2228295"/>
              <a:gd name="connsiteX5" fmla="*/ 5690587 w 10670959"/>
              <a:gd name="connsiteY5" fmla="*/ 1518081 h 2228295"/>
              <a:gd name="connsiteX6" fmla="*/ 7270812 w 10670959"/>
              <a:gd name="connsiteY6" fmla="*/ 834501 h 2228295"/>
              <a:gd name="connsiteX7" fmla="*/ 8043169 w 10670959"/>
              <a:gd name="connsiteY7" fmla="*/ 461638 h 2228295"/>
              <a:gd name="connsiteX8" fmla="*/ 9001958 w 10670959"/>
              <a:gd name="connsiteY8" fmla="*/ 142042 h 2228295"/>
              <a:gd name="connsiteX9" fmla="*/ 10670959 w 10670959"/>
              <a:gd name="connsiteY9" fmla="*/ 0 h 2228295"/>
              <a:gd name="connsiteX10" fmla="*/ 10670959 w 10670959"/>
              <a:gd name="connsiteY10" fmla="*/ 0 h 222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70959" h="2228295">
                <a:moveTo>
                  <a:pt x="0" y="2228295"/>
                </a:moveTo>
                <a:lnTo>
                  <a:pt x="1535837" y="2157273"/>
                </a:lnTo>
                <a:cubicBezTo>
                  <a:pt x="2025588" y="2129160"/>
                  <a:pt x="2490187" y="2096609"/>
                  <a:pt x="2938509" y="2059619"/>
                </a:cubicBezTo>
                <a:cubicBezTo>
                  <a:pt x="3386831" y="2022629"/>
                  <a:pt x="3851429" y="1994516"/>
                  <a:pt x="4225771" y="1935332"/>
                </a:cubicBezTo>
                <a:cubicBezTo>
                  <a:pt x="4600113" y="1876148"/>
                  <a:pt x="4940423" y="1774054"/>
                  <a:pt x="5184559" y="1704512"/>
                </a:cubicBezTo>
                <a:cubicBezTo>
                  <a:pt x="5428695" y="1634970"/>
                  <a:pt x="5342878" y="1663083"/>
                  <a:pt x="5690587" y="1518081"/>
                </a:cubicBezTo>
                <a:cubicBezTo>
                  <a:pt x="6038296" y="1373079"/>
                  <a:pt x="6878715" y="1010575"/>
                  <a:pt x="7270812" y="834501"/>
                </a:cubicBezTo>
                <a:cubicBezTo>
                  <a:pt x="7662909" y="658427"/>
                  <a:pt x="7754645" y="577048"/>
                  <a:pt x="8043169" y="461638"/>
                </a:cubicBezTo>
                <a:cubicBezTo>
                  <a:pt x="8331693" y="346228"/>
                  <a:pt x="8563993" y="218982"/>
                  <a:pt x="9001958" y="142042"/>
                </a:cubicBezTo>
                <a:cubicBezTo>
                  <a:pt x="9439923" y="65102"/>
                  <a:pt x="10670959" y="0"/>
                  <a:pt x="10670959" y="0"/>
                </a:cubicBezTo>
                <a:lnTo>
                  <a:pt x="10670959" y="0"/>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12972FC-43B5-D8E8-D8ED-EA31EF796769}"/>
              </a:ext>
            </a:extLst>
          </p:cNvPr>
          <p:cNvSpPr txBox="1"/>
          <p:nvPr/>
        </p:nvSpPr>
        <p:spPr>
          <a:xfrm>
            <a:off x="2212692" y="3496284"/>
            <a:ext cx="2077375" cy="646331"/>
          </a:xfrm>
          <a:prstGeom prst="rect">
            <a:avLst/>
          </a:prstGeom>
          <a:no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ED7D31"/>
                </a:solidFill>
                <a:effectLst/>
                <a:uLnTx/>
                <a:uFillTx/>
                <a:latin typeface="Calibri" panose="020F0502020204030204"/>
                <a:ea typeface="+mn-ea"/>
                <a:cs typeface="+mn-cs"/>
              </a:rPr>
              <a:t>Strategic Direction for project</a:t>
            </a:r>
          </a:p>
        </p:txBody>
      </p:sp>
      <p:sp>
        <p:nvSpPr>
          <p:cNvPr id="14" name="TextBox 13">
            <a:extLst>
              <a:ext uri="{FF2B5EF4-FFF2-40B4-BE49-F238E27FC236}">
                <a16:creationId xmlns:a16="http://schemas.microsoft.com/office/drawing/2014/main" id="{44FE394F-43B7-FAFA-F988-7A0AF6294CC4}"/>
              </a:ext>
            </a:extLst>
          </p:cNvPr>
          <p:cNvSpPr txBox="1"/>
          <p:nvPr/>
        </p:nvSpPr>
        <p:spPr>
          <a:xfrm>
            <a:off x="9116874" y="3944247"/>
            <a:ext cx="2077375" cy="646331"/>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solidFill>
                <a:effectLst/>
                <a:uLnTx/>
                <a:uFillTx/>
                <a:latin typeface="Calibri" panose="020F0502020204030204"/>
                <a:ea typeface="+mn-ea"/>
                <a:cs typeface="+mn-cs"/>
              </a:rPr>
              <a:t>Capital Expenditure on project</a:t>
            </a:r>
          </a:p>
        </p:txBody>
      </p:sp>
    </p:spTree>
    <p:extLst>
      <p:ext uri="{BB962C8B-B14F-4D97-AF65-F5344CB8AC3E}">
        <p14:creationId xmlns:p14="http://schemas.microsoft.com/office/powerpoint/2010/main" val="3682462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A80013E-CA39-C34F-9C06-6E5250B3D39A}"/>
              </a:ext>
            </a:extLst>
          </p:cNvPr>
          <p:cNvGrpSpPr/>
          <p:nvPr/>
        </p:nvGrpSpPr>
        <p:grpSpPr>
          <a:xfrm>
            <a:off x="1" y="6353605"/>
            <a:ext cx="12191999" cy="566081"/>
            <a:chOff x="1" y="6353605"/>
            <a:chExt cx="12191999" cy="566081"/>
          </a:xfrm>
        </p:grpSpPr>
        <p:sp>
          <p:nvSpPr>
            <p:cNvPr id="18" name="Rectangle 17">
              <a:extLst>
                <a:ext uri="{FF2B5EF4-FFF2-40B4-BE49-F238E27FC236}">
                  <a16:creationId xmlns:a16="http://schemas.microsoft.com/office/drawing/2014/main" id="{02C7D0F2-5A03-CC48-81EE-CD0A99D143DE}"/>
                </a:ext>
              </a:extLst>
            </p:cNvPr>
            <p:cNvSpPr/>
            <p:nvPr/>
          </p:nvSpPr>
          <p:spPr>
            <a:xfrm>
              <a:off x="1" y="6353605"/>
              <a:ext cx="12191999" cy="566081"/>
            </a:xfrm>
            <a:prstGeom prst="rect">
              <a:avLst/>
            </a:prstGeom>
            <a:solidFill>
              <a:srgbClr val="223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DF59A0BC-B115-5343-AC1B-7EF5CFC9FF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0657" y="6491272"/>
              <a:ext cx="1726682" cy="345337"/>
            </a:xfrm>
            <a:prstGeom prst="rect">
              <a:avLst/>
            </a:prstGeom>
          </p:spPr>
        </p:pic>
      </p:grpSp>
      <p:sp>
        <p:nvSpPr>
          <p:cNvPr id="12" name="TextBox 11">
            <a:extLst>
              <a:ext uri="{FF2B5EF4-FFF2-40B4-BE49-F238E27FC236}">
                <a16:creationId xmlns:a16="http://schemas.microsoft.com/office/drawing/2014/main" id="{6F0EA1CC-9D87-9C4B-9B37-4FBCEE5C99B9}"/>
              </a:ext>
            </a:extLst>
          </p:cNvPr>
          <p:cNvSpPr txBox="1"/>
          <p:nvPr/>
        </p:nvSpPr>
        <p:spPr>
          <a:xfrm>
            <a:off x="662052" y="433453"/>
            <a:ext cx="103788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23C50"/>
                </a:solidFill>
                <a:effectLst/>
                <a:uLnTx/>
                <a:uFillTx/>
                <a:latin typeface="Tahoma" panose="020B0604030504040204" pitchFamily="34" charset="0"/>
                <a:ea typeface="Tahoma" panose="020B0604030504040204" pitchFamily="34" charset="0"/>
                <a:cs typeface="Tahoma" panose="020B0604030504040204" pitchFamily="34" charset="0"/>
              </a:rPr>
              <a:t>Client Partner Role</a:t>
            </a:r>
            <a:endParaRPr kumimoji="0" lang="en-US" sz="1400" b="0" i="0" u="none" strike="noStrike" kern="1200" cap="none" spc="0" normalizeH="0" baseline="0" noProof="0" dirty="0">
              <a:ln>
                <a:noFill/>
              </a:ln>
              <a:solidFill>
                <a:srgbClr val="223C5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7" name="Table 6">
            <a:extLst>
              <a:ext uri="{FF2B5EF4-FFF2-40B4-BE49-F238E27FC236}">
                <a16:creationId xmlns:a16="http://schemas.microsoft.com/office/drawing/2014/main" id="{1602CBF8-4BBC-B0A7-A8E9-FD0C10E3EAA7}"/>
              </a:ext>
            </a:extLst>
          </p:cNvPr>
          <p:cNvGraphicFramePr>
            <a:graphicFrameLocks noGrp="1"/>
          </p:cNvGraphicFramePr>
          <p:nvPr/>
        </p:nvGraphicFramePr>
        <p:xfrm>
          <a:off x="520140" y="1244614"/>
          <a:ext cx="10800000" cy="1752600"/>
        </p:xfrm>
        <a:graphic>
          <a:graphicData uri="http://schemas.openxmlformats.org/drawingml/2006/table">
            <a:tbl>
              <a:tblPr firstRow="1" bandRow="1">
                <a:tableStyleId>{21E4AEA4-8DFA-4A89-87EB-49C32662AFE0}</a:tableStyleId>
              </a:tblPr>
              <a:tblGrid>
                <a:gridCol w="2160000">
                  <a:extLst>
                    <a:ext uri="{9D8B030D-6E8A-4147-A177-3AD203B41FA5}">
                      <a16:colId xmlns:a16="http://schemas.microsoft.com/office/drawing/2014/main" val="2960744732"/>
                    </a:ext>
                  </a:extLst>
                </a:gridCol>
                <a:gridCol w="2160000">
                  <a:extLst>
                    <a:ext uri="{9D8B030D-6E8A-4147-A177-3AD203B41FA5}">
                      <a16:colId xmlns:a16="http://schemas.microsoft.com/office/drawing/2014/main" val="2552150430"/>
                    </a:ext>
                  </a:extLst>
                </a:gridCol>
                <a:gridCol w="2160000">
                  <a:extLst>
                    <a:ext uri="{9D8B030D-6E8A-4147-A177-3AD203B41FA5}">
                      <a16:colId xmlns:a16="http://schemas.microsoft.com/office/drawing/2014/main" val="3021975927"/>
                    </a:ext>
                  </a:extLst>
                </a:gridCol>
                <a:gridCol w="2160000">
                  <a:extLst>
                    <a:ext uri="{9D8B030D-6E8A-4147-A177-3AD203B41FA5}">
                      <a16:colId xmlns:a16="http://schemas.microsoft.com/office/drawing/2014/main" val="2043901878"/>
                    </a:ext>
                  </a:extLst>
                </a:gridCol>
                <a:gridCol w="2160000">
                  <a:extLst>
                    <a:ext uri="{9D8B030D-6E8A-4147-A177-3AD203B41FA5}">
                      <a16:colId xmlns:a16="http://schemas.microsoft.com/office/drawing/2014/main" val="3960214556"/>
                    </a:ext>
                  </a:extLst>
                </a:gridCol>
              </a:tblGrid>
              <a:tr h="370840">
                <a:tc>
                  <a:txBody>
                    <a:bodyPr/>
                    <a:lstStyle/>
                    <a:p>
                      <a:endParaRPr lang="en-GB" dirty="0"/>
                    </a:p>
                  </a:txBody>
                  <a:tcPr/>
                </a:tc>
                <a:tc>
                  <a:txBody>
                    <a:bodyPr/>
                    <a:lstStyle/>
                    <a:p>
                      <a:r>
                        <a:rPr lang="en-GB" dirty="0"/>
                        <a:t>SOBC</a:t>
                      </a:r>
                    </a:p>
                  </a:txBody>
                  <a:tcPr/>
                </a:tc>
                <a:tc>
                  <a:txBody>
                    <a:bodyPr/>
                    <a:lstStyle/>
                    <a:p>
                      <a:r>
                        <a:rPr lang="en-GB" dirty="0"/>
                        <a:t>OBC</a:t>
                      </a:r>
                    </a:p>
                  </a:txBody>
                  <a:tcPr/>
                </a:tc>
                <a:tc>
                  <a:txBody>
                    <a:bodyPr/>
                    <a:lstStyle/>
                    <a:p>
                      <a:r>
                        <a:rPr lang="en-GB" dirty="0"/>
                        <a:t>FBC</a:t>
                      </a:r>
                    </a:p>
                  </a:txBody>
                  <a:tcPr/>
                </a:tc>
                <a:tc>
                  <a:txBody>
                    <a:bodyPr/>
                    <a:lstStyle/>
                    <a:p>
                      <a:r>
                        <a:rPr lang="en-GB" dirty="0"/>
                        <a:t>Delivery</a:t>
                      </a:r>
                    </a:p>
                  </a:txBody>
                  <a:tcPr/>
                </a:tc>
                <a:extLst>
                  <a:ext uri="{0D108BD9-81ED-4DB2-BD59-A6C34878D82A}">
                    <a16:rowId xmlns:a16="http://schemas.microsoft.com/office/drawing/2014/main" val="760684247"/>
                  </a:ext>
                </a:extLst>
              </a:tr>
              <a:tr h="370840">
                <a:tc>
                  <a:txBody>
                    <a:bodyPr/>
                    <a:lstStyle/>
                    <a:p>
                      <a:r>
                        <a:rPr lang="en-GB" dirty="0">
                          <a:solidFill>
                            <a:schemeClr val="tx1"/>
                          </a:solidFill>
                        </a:rPr>
                        <a:t>Value</a:t>
                      </a:r>
                    </a:p>
                  </a:txBody>
                  <a:tcPr/>
                </a:tc>
                <a:tc>
                  <a:txBody>
                    <a:bodyPr/>
                    <a:lstStyle/>
                    <a:p>
                      <a:r>
                        <a:rPr lang="en-GB" dirty="0"/>
                        <a:t>~£5m</a:t>
                      </a:r>
                    </a:p>
                  </a:txBody>
                  <a:tcPr/>
                </a:tc>
                <a:tc>
                  <a:txBody>
                    <a:bodyPr/>
                    <a:lstStyle/>
                    <a:p>
                      <a:r>
                        <a:rPr lang="en-GB" dirty="0"/>
                        <a:t>~£20m</a:t>
                      </a:r>
                    </a:p>
                  </a:txBody>
                  <a:tcPr/>
                </a:tc>
                <a:tc>
                  <a:txBody>
                    <a:bodyPr/>
                    <a:lstStyle/>
                    <a:p>
                      <a:r>
                        <a:rPr lang="en-GB" dirty="0"/>
                        <a:t>~£120m</a:t>
                      </a:r>
                    </a:p>
                  </a:txBody>
                  <a:tcPr/>
                </a:tc>
                <a:tc>
                  <a:txBody>
                    <a:bodyPr/>
                    <a:lstStyle/>
                    <a:p>
                      <a:r>
                        <a:rPr lang="en-GB" dirty="0"/>
                        <a:t>~£1.75bn</a:t>
                      </a:r>
                    </a:p>
                  </a:txBody>
                  <a:tcPr/>
                </a:tc>
                <a:extLst>
                  <a:ext uri="{0D108BD9-81ED-4DB2-BD59-A6C34878D82A}">
                    <a16:rowId xmlns:a16="http://schemas.microsoft.com/office/drawing/2014/main" val="2670000103"/>
                  </a:ext>
                </a:extLst>
              </a:tr>
              <a:tr h="370840">
                <a:tc>
                  <a:txBody>
                    <a:bodyPr/>
                    <a:lstStyle/>
                    <a:p>
                      <a:r>
                        <a:rPr lang="en-GB" dirty="0">
                          <a:solidFill>
                            <a:schemeClr val="tx1"/>
                          </a:solidFill>
                        </a:rPr>
                        <a:t>Dates</a:t>
                      </a:r>
                    </a:p>
                  </a:txBody>
                  <a:tcPr/>
                </a:tc>
                <a:tc>
                  <a:txBody>
                    <a:bodyPr/>
                    <a:lstStyle/>
                    <a:p>
                      <a:r>
                        <a:rPr lang="en-GB" dirty="0"/>
                        <a:t>2018 </a:t>
                      </a:r>
                      <a:r>
                        <a:rPr lang="en-GB" dirty="0">
                          <a:sym typeface="Wingdings" panose="05000000000000000000" pitchFamily="2" charset="2"/>
                        </a:rPr>
                        <a:t> </a:t>
                      </a:r>
                      <a:r>
                        <a:rPr lang="en-GB" dirty="0"/>
                        <a:t>2019</a:t>
                      </a:r>
                    </a:p>
                  </a:txBody>
                  <a:tcPr/>
                </a:tc>
                <a:tc>
                  <a:txBody>
                    <a:bodyPr/>
                    <a:lstStyle/>
                    <a:p>
                      <a:r>
                        <a:rPr lang="en-GB" dirty="0"/>
                        <a:t>2020 </a:t>
                      </a:r>
                      <a:r>
                        <a:rPr lang="en-GB" dirty="0">
                          <a:sym typeface="Wingdings" panose="05000000000000000000" pitchFamily="2" charset="2"/>
                        </a:rPr>
                        <a:t> </a:t>
                      </a:r>
                      <a:r>
                        <a:rPr lang="en-GB" dirty="0"/>
                        <a:t>current</a:t>
                      </a:r>
                    </a:p>
                  </a:txBody>
                  <a:tcPr/>
                </a:tc>
                <a:tc>
                  <a:txBody>
                    <a:bodyPr/>
                    <a:lstStyle/>
                    <a:p>
                      <a:r>
                        <a:rPr lang="en-GB" dirty="0"/>
                        <a:t>2024 </a:t>
                      </a:r>
                      <a:r>
                        <a:rPr lang="en-GB" dirty="0">
                          <a:sym typeface="Wingdings" panose="05000000000000000000" pitchFamily="2" charset="2"/>
                        </a:rPr>
                        <a:t> </a:t>
                      </a:r>
                      <a:r>
                        <a:rPr lang="en-GB" dirty="0"/>
                        <a:t>2028</a:t>
                      </a:r>
                    </a:p>
                  </a:txBody>
                  <a:tcPr/>
                </a:tc>
                <a:tc>
                  <a:txBody>
                    <a:bodyPr/>
                    <a:lstStyle/>
                    <a:p>
                      <a:r>
                        <a:rPr lang="en-GB" dirty="0" err="1"/>
                        <a:t>EiS</a:t>
                      </a:r>
                      <a:r>
                        <a:rPr lang="en-GB" dirty="0"/>
                        <a:t> ~ 2031-2033</a:t>
                      </a:r>
                    </a:p>
                  </a:txBody>
                  <a:tcPr/>
                </a:tc>
                <a:extLst>
                  <a:ext uri="{0D108BD9-81ED-4DB2-BD59-A6C34878D82A}">
                    <a16:rowId xmlns:a16="http://schemas.microsoft.com/office/drawing/2014/main" val="15248431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MC role</a:t>
                      </a:r>
                    </a:p>
                  </a:txBody>
                  <a:tcPr/>
                </a:tc>
                <a:tc>
                  <a:txBody>
                    <a:bodyPr/>
                    <a:lstStyle/>
                    <a:p>
                      <a:r>
                        <a:rPr lang="en-GB" dirty="0"/>
                        <a:t>Client</a:t>
                      </a:r>
                    </a:p>
                  </a:txBody>
                  <a:tcPr/>
                </a:tc>
                <a:tc>
                  <a:txBody>
                    <a:bodyPr/>
                    <a:lstStyle/>
                    <a:p>
                      <a:r>
                        <a:rPr lang="en-GB" dirty="0"/>
                        <a:t>Client Partner (sole)</a:t>
                      </a:r>
                    </a:p>
                  </a:txBody>
                  <a:tcPr/>
                </a:tc>
                <a:tc>
                  <a:txBody>
                    <a:bodyPr/>
                    <a:lstStyle/>
                    <a:p>
                      <a:r>
                        <a:rPr lang="en-GB" dirty="0"/>
                        <a:t>Client Partner (with others)</a:t>
                      </a:r>
                    </a:p>
                  </a:txBody>
                  <a:tcPr/>
                </a:tc>
                <a:tc>
                  <a:txBody>
                    <a:bodyPr/>
                    <a:lstStyle/>
                    <a:p>
                      <a:r>
                        <a:rPr lang="en-GB" dirty="0"/>
                        <a:t>Client Partner (with others)</a:t>
                      </a:r>
                    </a:p>
                  </a:txBody>
                  <a:tcPr/>
                </a:tc>
                <a:extLst>
                  <a:ext uri="{0D108BD9-81ED-4DB2-BD59-A6C34878D82A}">
                    <a16:rowId xmlns:a16="http://schemas.microsoft.com/office/drawing/2014/main" val="1326660735"/>
                  </a:ext>
                </a:extLst>
              </a:tr>
            </a:tbl>
          </a:graphicData>
        </a:graphic>
      </p:graphicFrame>
      <p:graphicFrame>
        <p:nvGraphicFramePr>
          <p:cNvPr id="2" name="Diagram 1">
            <a:extLst>
              <a:ext uri="{FF2B5EF4-FFF2-40B4-BE49-F238E27FC236}">
                <a16:creationId xmlns:a16="http://schemas.microsoft.com/office/drawing/2014/main" id="{7B512CA1-29AF-9F0E-E3DC-E47DE83EE3C0}"/>
              </a:ext>
            </a:extLst>
          </p:cNvPr>
          <p:cNvGraphicFramePr/>
          <p:nvPr/>
        </p:nvGraphicFramePr>
        <p:xfrm>
          <a:off x="3177343" y="3223600"/>
          <a:ext cx="5837314" cy="27155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5511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logo of a network rail company&#10;&#10;Description automatically generated">
            <a:extLst>
              <a:ext uri="{FF2B5EF4-FFF2-40B4-BE49-F238E27FC236}">
                <a16:creationId xmlns:a16="http://schemas.microsoft.com/office/drawing/2014/main" id="{1791FB39-2505-ECD2-F4E9-3D047A72D4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1673" y="1686286"/>
            <a:ext cx="2695917" cy="2011154"/>
          </a:xfrm>
          <a:prstGeom prst="rect">
            <a:avLst/>
          </a:prstGeom>
        </p:spPr>
      </p:pic>
      <p:grpSp>
        <p:nvGrpSpPr>
          <p:cNvPr id="17" name="Group 16">
            <a:extLst>
              <a:ext uri="{FF2B5EF4-FFF2-40B4-BE49-F238E27FC236}">
                <a16:creationId xmlns:a16="http://schemas.microsoft.com/office/drawing/2014/main" id="{4A80013E-CA39-C34F-9C06-6E5250B3D39A}"/>
              </a:ext>
            </a:extLst>
          </p:cNvPr>
          <p:cNvGrpSpPr/>
          <p:nvPr/>
        </p:nvGrpSpPr>
        <p:grpSpPr>
          <a:xfrm>
            <a:off x="1" y="6353605"/>
            <a:ext cx="12191999" cy="566081"/>
            <a:chOff x="1" y="6353605"/>
            <a:chExt cx="12191999" cy="566081"/>
          </a:xfrm>
        </p:grpSpPr>
        <p:sp>
          <p:nvSpPr>
            <p:cNvPr id="18" name="Rectangle 17">
              <a:extLst>
                <a:ext uri="{FF2B5EF4-FFF2-40B4-BE49-F238E27FC236}">
                  <a16:creationId xmlns:a16="http://schemas.microsoft.com/office/drawing/2014/main" id="{02C7D0F2-5A03-CC48-81EE-CD0A99D143DE}"/>
                </a:ext>
              </a:extLst>
            </p:cNvPr>
            <p:cNvSpPr/>
            <p:nvPr/>
          </p:nvSpPr>
          <p:spPr>
            <a:xfrm>
              <a:off x="1" y="6353605"/>
              <a:ext cx="12191999" cy="566081"/>
            </a:xfrm>
            <a:prstGeom prst="rect">
              <a:avLst/>
            </a:prstGeom>
            <a:solidFill>
              <a:srgbClr val="223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DF59A0BC-B115-5343-AC1B-7EF5CFC9FF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0657" y="6491272"/>
              <a:ext cx="1726682" cy="345337"/>
            </a:xfrm>
            <a:prstGeom prst="rect">
              <a:avLst/>
            </a:prstGeom>
          </p:spPr>
        </p:pic>
      </p:grpSp>
      <p:sp>
        <p:nvSpPr>
          <p:cNvPr id="12" name="TextBox 11">
            <a:extLst>
              <a:ext uri="{FF2B5EF4-FFF2-40B4-BE49-F238E27FC236}">
                <a16:creationId xmlns:a16="http://schemas.microsoft.com/office/drawing/2014/main" id="{6F0EA1CC-9D87-9C4B-9B37-4FBCEE5C99B9}"/>
              </a:ext>
            </a:extLst>
          </p:cNvPr>
          <p:cNvSpPr txBox="1"/>
          <p:nvPr/>
        </p:nvSpPr>
        <p:spPr>
          <a:xfrm>
            <a:off x="662052" y="433453"/>
            <a:ext cx="103788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23C50"/>
                </a:solidFill>
                <a:effectLst/>
                <a:uLnTx/>
                <a:uFillTx/>
                <a:latin typeface="Tahoma" panose="020B0604030504040204" pitchFamily="34" charset="0"/>
                <a:ea typeface="Tahoma" panose="020B0604030504040204" pitchFamily="34" charset="0"/>
                <a:cs typeface="Tahoma" panose="020B0604030504040204" pitchFamily="34" charset="0"/>
              </a:rPr>
              <a:t>Key Messages</a:t>
            </a:r>
            <a:endParaRPr kumimoji="0" lang="en-US" sz="1400" b="0" i="0" u="none" strike="noStrike" kern="1200" cap="none" spc="0" normalizeH="0" baseline="0" noProof="0" dirty="0">
              <a:ln>
                <a:noFill/>
              </a:ln>
              <a:solidFill>
                <a:srgbClr val="223C5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A group of people building a puzzle&#10;&#10;Description automatically generated">
            <a:extLst>
              <a:ext uri="{FF2B5EF4-FFF2-40B4-BE49-F238E27FC236}">
                <a16:creationId xmlns:a16="http://schemas.microsoft.com/office/drawing/2014/main" id="{A2B981D1-08B9-815C-9BDD-EF0A87D9ECC4}"/>
              </a:ext>
            </a:extLst>
          </p:cNvPr>
          <p:cNvPicPr>
            <a:picLocks noChangeAspect="1"/>
          </p:cNvPicPr>
          <p:nvPr/>
        </p:nvPicPr>
        <p:blipFill>
          <a:blip r:embed="rId5"/>
          <a:stretch>
            <a:fillRect/>
          </a:stretch>
        </p:blipFill>
        <p:spPr>
          <a:xfrm>
            <a:off x="3923930" y="1770204"/>
            <a:ext cx="3613212" cy="2408808"/>
          </a:xfrm>
          <a:prstGeom prst="rect">
            <a:avLst/>
          </a:prstGeom>
        </p:spPr>
      </p:pic>
      <p:pic>
        <p:nvPicPr>
          <p:cNvPr id="8" name="Picture 7" descr="A black and white sign with a lion and a lion&#10;&#10;Description automatically generated">
            <a:extLst>
              <a:ext uri="{FF2B5EF4-FFF2-40B4-BE49-F238E27FC236}">
                <a16:creationId xmlns:a16="http://schemas.microsoft.com/office/drawing/2014/main" id="{12BB35BA-7946-AB27-83DF-C9FB6E74A467}"/>
              </a:ext>
            </a:extLst>
          </p:cNvPr>
          <p:cNvPicPr>
            <a:picLocks noChangeAspect="1"/>
          </p:cNvPicPr>
          <p:nvPr/>
        </p:nvPicPr>
        <p:blipFill>
          <a:blip r:embed="rId6"/>
          <a:stretch>
            <a:fillRect/>
          </a:stretch>
        </p:blipFill>
        <p:spPr>
          <a:xfrm>
            <a:off x="1992713" y="1922511"/>
            <a:ext cx="1807913" cy="1183598"/>
          </a:xfrm>
          <a:prstGeom prst="rect">
            <a:avLst/>
          </a:prstGeom>
        </p:spPr>
      </p:pic>
      <p:pic>
        <p:nvPicPr>
          <p:cNvPr id="13" name="Picture 12" descr="A blue and white logo&#10;&#10;Description automatically generated">
            <a:extLst>
              <a:ext uri="{FF2B5EF4-FFF2-40B4-BE49-F238E27FC236}">
                <a16:creationId xmlns:a16="http://schemas.microsoft.com/office/drawing/2014/main" id="{9BC91B3D-A00C-C185-5F9A-7C5DF56987E4}"/>
              </a:ext>
            </a:extLst>
          </p:cNvPr>
          <p:cNvPicPr>
            <a:picLocks noChangeAspect="1"/>
          </p:cNvPicPr>
          <p:nvPr/>
        </p:nvPicPr>
        <p:blipFill>
          <a:blip r:embed="rId7"/>
          <a:stretch>
            <a:fillRect/>
          </a:stretch>
        </p:blipFill>
        <p:spPr>
          <a:xfrm>
            <a:off x="3800626" y="4591955"/>
            <a:ext cx="3810000" cy="1009650"/>
          </a:xfrm>
          <a:prstGeom prst="rect">
            <a:avLst/>
          </a:prstGeom>
        </p:spPr>
      </p:pic>
    </p:spTree>
    <p:extLst>
      <p:ext uri="{BB962C8B-B14F-4D97-AF65-F5344CB8AC3E}">
        <p14:creationId xmlns:p14="http://schemas.microsoft.com/office/powerpoint/2010/main" val="568346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A052E2-B53B-4A4E-8634-849D4F957A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839" y="766"/>
            <a:ext cx="12192001" cy="6862762"/>
          </a:xfrm>
          <a:prstGeom prst="rect">
            <a:avLst/>
          </a:prstGeom>
        </p:spPr>
      </p:pic>
      <p:sp>
        <p:nvSpPr>
          <p:cNvPr id="2" name="Title 1">
            <a:extLst>
              <a:ext uri="{FF2B5EF4-FFF2-40B4-BE49-F238E27FC236}">
                <a16:creationId xmlns:a16="http://schemas.microsoft.com/office/drawing/2014/main" id="{A601B231-3359-924D-B69C-390F0FDAD602}"/>
              </a:ext>
            </a:extLst>
          </p:cNvPr>
          <p:cNvSpPr>
            <a:spLocks noGrp="1"/>
          </p:cNvSpPr>
          <p:nvPr>
            <p:ph type="ctrTitle"/>
          </p:nvPr>
        </p:nvSpPr>
        <p:spPr>
          <a:xfrm>
            <a:off x="260127" y="2534195"/>
            <a:ext cx="11526489" cy="1088571"/>
          </a:xfrm>
        </p:spPr>
        <p:txBody>
          <a:bodyPr>
            <a:noAutofit/>
          </a:bodyPr>
          <a:lstStyle/>
          <a:p>
            <a:pPr algn="l"/>
            <a:r>
              <a:rPr lang="en-US" sz="4000" b="1" dirty="0">
                <a:solidFill>
                  <a:srgbClr val="101246"/>
                </a:solidFill>
                <a:latin typeface="Verdana" panose="020B0604030504040204" pitchFamily="34" charset="0"/>
              </a:rPr>
              <a:t>Rotherham Integrated Station</a:t>
            </a:r>
            <a:br>
              <a:rPr lang="en-US" sz="2800" dirty="0">
                <a:solidFill>
                  <a:srgbClr val="101246"/>
                </a:solidFill>
                <a:latin typeface="Verdana" panose="020B0604030504040204" pitchFamily="34" charset="0"/>
              </a:rPr>
            </a:br>
            <a:br>
              <a:rPr lang="en-US" sz="2800" dirty="0">
                <a:solidFill>
                  <a:srgbClr val="101246"/>
                </a:solidFill>
                <a:latin typeface="Verdana" panose="020B0604030504040204" pitchFamily="34" charset="0"/>
              </a:rPr>
            </a:br>
            <a:r>
              <a:rPr lang="en-US" sz="2800" dirty="0">
                <a:solidFill>
                  <a:srgbClr val="101246"/>
                </a:solidFill>
                <a:latin typeface="Verdana" panose="020B0604030504040204" pitchFamily="34" charset="0"/>
              </a:rPr>
              <a:t>Transport for the North and Rotherham Metropolitan Borough Council</a:t>
            </a:r>
            <a:br>
              <a:rPr lang="en-US" sz="1600" dirty="0">
                <a:solidFill>
                  <a:srgbClr val="101246"/>
                </a:solidFill>
                <a:latin typeface="Verdana" panose="020B0604030504040204" pitchFamily="34" charset="0"/>
              </a:rPr>
            </a:br>
            <a:endParaRPr lang="en-US" sz="1600" dirty="0">
              <a:solidFill>
                <a:srgbClr val="101246"/>
              </a:solidFill>
              <a:latin typeface="Verdana" panose="020B0604030504040204" pitchFamily="34" charset="0"/>
            </a:endParaRPr>
          </a:p>
        </p:txBody>
      </p:sp>
      <p:pic>
        <p:nvPicPr>
          <p:cNvPr id="8" name="Picture 7">
            <a:extLst>
              <a:ext uri="{FF2B5EF4-FFF2-40B4-BE49-F238E27FC236}">
                <a16:creationId xmlns:a16="http://schemas.microsoft.com/office/drawing/2014/main" id="{0B403CA2-54F5-7E47-8E0E-2D036363B9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1225" y="5362220"/>
            <a:ext cx="2470758" cy="575854"/>
          </a:xfrm>
          <a:prstGeom prst="rect">
            <a:avLst/>
          </a:prstGeom>
        </p:spPr>
      </p:pic>
    </p:spTree>
    <p:extLst>
      <p:ext uri="{BB962C8B-B14F-4D97-AF65-F5344CB8AC3E}">
        <p14:creationId xmlns:p14="http://schemas.microsoft.com/office/powerpoint/2010/main" val="2293455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429B5DE7-523E-9F48-8950-9F70364EC4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5510" y="5605895"/>
            <a:ext cx="1298339" cy="306552"/>
          </a:xfrm>
          <a:prstGeom prst="rect">
            <a:avLst/>
          </a:prstGeom>
        </p:spPr>
      </p:pic>
      <p:pic>
        <p:nvPicPr>
          <p:cNvPr id="11" name="Picture 10" descr="A close up of a sign&#10;&#10;Description automatically generated">
            <a:extLst>
              <a:ext uri="{FF2B5EF4-FFF2-40B4-BE49-F238E27FC236}">
                <a16:creationId xmlns:a16="http://schemas.microsoft.com/office/drawing/2014/main" id="{C1F28CF3-B78D-1945-86FD-BB34AFAB30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00868" y="6315173"/>
            <a:ext cx="1285961" cy="299716"/>
          </a:xfrm>
          <a:prstGeom prst="rect">
            <a:avLst/>
          </a:prstGeom>
        </p:spPr>
      </p:pic>
      <p:pic>
        <p:nvPicPr>
          <p:cNvPr id="3" name="object 3">
            <a:extLst>
              <a:ext uri="{FF2B5EF4-FFF2-40B4-BE49-F238E27FC236}">
                <a16:creationId xmlns:a16="http://schemas.microsoft.com/office/drawing/2014/main" id="{8CF3A40A-0E7C-6F64-2C8E-317D20ACC06E}"/>
              </a:ext>
            </a:extLst>
          </p:cNvPr>
          <p:cNvPicPr/>
          <p:nvPr/>
        </p:nvPicPr>
        <p:blipFill>
          <a:blip r:embed="rId5" cstate="print"/>
          <a:stretch>
            <a:fillRect/>
          </a:stretch>
        </p:blipFill>
        <p:spPr>
          <a:xfrm>
            <a:off x="1080516" y="1600200"/>
            <a:ext cx="4727448" cy="4632960"/>
          </a:xfrm>
          <a:prstGeom prst="rect">
            <a:avLst/>
          </a:prstGeom>
        </p:spPr>
      </p:pic>
      <p:sp>
        <p:nvSpPr>
          <p:cNvPr id="4" name="TextBox 3">
            <a:extLst>
              <a:ext uri="{FF2B5EF4-FFF2-40B4-BE49-F238E27FC236}">
                <a16:creationId xmlns:a16="http://schemas.microsoft.com/office/drawing/2014/main" id="{170FFB75-7C78-57E4-EC16-CC21AF1261A5}"/>
              </a:ext>
            </a:extLst>
          </p:cNvPr>
          <p:cNvSpPr txBox="1"/>
          <p:nvPr/>
        </p:nvSpPr>
        <p:spPr>
          <a:xfrm>
            <a:off x="6280031" y="2044461"/>
            <a:ext cx="4435644" cy="3416320"/>
          </a:xfrm>
          <a:prstGeom prst="rect">
            <a:avLst/>
          </a:prstGeom>
          <a:noFill/>
          <a:ln>
            <a:solidFill>
              <a:schemeClr val="tx1"/>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 new station on the Midland Main line to connect Rotherham to the strategic rail network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Adjacent new stop on the Rotherham – Sheffield tram-train line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Significant journey time savings to key centres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Substantial local development activity in close proximity to station</a:t>
            </a:r>
          </a:p>
        </p:txBody>
      </p:sp>
      <p:sp>
        <p:nvSpPr>
          <p:cNvPr id="5" name="Title 1">
            <a:extLst>
              <a:ext uri="{FF2B5EF4-FFF2-40B4-BE49-F238E27FC236}">
                <a16:creationId xmlns:a16="http://schemas.microsoft.com/office/drawing/2014/main" id="{A20F9E16-B5F1-C33B-4379-CAA42DA0ABCA}"/>
              </a:ext>
            </a:extLst>
          </p:cNvPr>
          <p:cNvSpPr txBox="1">
            <a:spLocks/>
          </p:cNvSpPr>
          <p:nvPr/>
        </p:nvSpPr>
        <p:spPr>
          <a:xfrm>
            <a:off x="976120" y="511629"/>
            <a:ext cx="11451773" cy="10885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101246"/>
                </a:solidFill>
                <a:effectLst/>
                <a:uLnTx/>
                <a:uFillTx/>
                <a:latin typeface="Verdana" panose="020B0604030504040204" pitchFamily="34" charset="0"/>
                <a:ea typeface="+mj-ea"/>
                <a:cs typeface="+mj-cs"/>
              </a:rPr>
              <a:t>Background to Rotherham Integrated Station</a:t>
            </a:r>
            <a:br>
              <a:rPr kumimoji="0" lang="en-US" sz="1600" b="0" i="0" u="none" strike="noStrike" kern="1200" cap="none" spc="0" normalizeH="0" baseline="0" noProof="0" dirty="0">
                <a:ln>
                  <a:noFill/>
                </a:ln>
                <a:solidFill>
                  <a:srgbClr val="101246"/>
                </a:solidFill>
                <a:effectLst/>
                <a:uLnTx/>
                <a:uFillTx/>
                <a:latin typeface="Verdana" panose="020B0604030504040204" pitchFamily="34" charset="0"/>
                <a:ea typeface="+mj-ea"/>
                <a:cs typeface="+mj-cs"/>
              </a:rPr>
            </a:br>
            <a:endParaRPr kumimoji="0" lang="en-US" sz="1600" b="0" i="0" u="none" strike="noStrike" kern="1200" cap="none" spc="0" normalizeH="0" baseline="0" noProof="0" dirty="0">
              <a:ln>
                <a:noFill/>
              </a:ln>
              <a:solidFill>
                <a:srgbClr val="101246"/>
              </a:solidFill>
              <a:effectLst/>
              <a:uLnTx/>
              <a:uFillTx/>
              <a:latin typeface="Verdana" panose="020B0604030504040204" pitchFamily="34" charset="0"/>
              <a:ea typeface="+mj-ea"/>
              <a:cs typeface="+mj-cs"/>
            </a:endParaRPr>
          </a:p>
        </p:txBody>
      </p:sp>
    </p:spTree>
    <p:extLst>
      <p:ext uri="{BB962C8B-B14F-4D97-AF65-F5344CB8AC3E}">
        <p14:creationId xmlns:p14="http://schemas.microsoft.com/office/powerpoint/2010/main" val="4007010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9D7429-EB08-4E01-91ED-A1A5AB2530E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9298" y="1655548"/>
            <a:ext cx="9696632" cy="4840227"/>
          </a:xfrm>
          <a:prstGeom prst="rect">
            <a:avLst/>
          </a:prstGeom>
        </p:spPr>
      </p:pic>
      <p:sp>
        <p:nvSpPr>
          <p:cNvPr id="26" name="Title 1">
            <a:extLst>
              <a:ext uri="{FF2B5EF4-FFF2-40B4-BE49-F238E27FC236}">
                <a16:creationId xmlns:a16="http://schemas.microsoft.com/office/drawing/2014/main" id="{24820D8C-D92A-A44C-A706-BFDD030AA13C}"/>
              </a:ext>
            </a:extLst>
          </p:cNvPr>
          <p:cNvSpPr>
            <a:spLocks noGrp="1"/>
          </p:cNvSpPr>
          <p:nvPr>
            <p:ph type="ctrTitle"/>
          </p:nvPr>
        </p:nvSpPr>
        <p:spPr>
          <a:xfrm>
            <a:off x="457201" y="362225"/>
            <a:ext cx="8885927" cy="1100197"/>
          </a:xfrm>
        </p:spPr>
        <p:txBody>
          <a:bodyPr>
            <a:noAutofit/>
          </a:bodyPr>
          <a:lstStyle/>
          <a:p>
            <a:pPr algn="l"/>
            <a:r>
              <a:rPr lang="en-US" sz="3600" b="1">
                <a:solidFill>
                  <a:srgbClr val="101246"/>
                </a:solidFill>
                <a:latin typeface="Verdana" panose="020B0604030504040204" pitchFamily="34" charset="0"/>
              </a:rPr>
              <a:t>TfN Analytical Framework</a:t>
            </a:r>
            <a:br>
              <a:rPr lang="en-US" sz="3600" b="1">
                <a:solidFill>
                  <a:srgbClr val="101246"/>
                </a:solidFill>
                <a:latin typeface="Verdana" panose="020B0604030504040204" pitchFamily="34" charset="0"/>
              </a:rPr>
            </a:br>
            <a:r>
              <a:rPr lang="en-US" sz="2000" i="1">
                <a:solidFill>
                  <a:srgbClr val="101246"/>
                </a:solidFill>
                <a:latin typeface="Verdana" panose="020B0604030504040204" pitchFamily="34" charset="0"/>
              </a:rPr>
              <a:t>a consistent approach to data, modelling and appraisal across travel modes and regions of the North</a:t>
            </a:r>
            <a:endParaRPr lang="en-US" sz="3600" i="1">
              <a:solidFill>
                <a:srgbClr val="101246"/>
              </a:solidFill>
              <a:latin typeface="Verdana" panose="020B0604030504040204" pitchFamily="34" charset="0"/>
            </a:endParaRPr>
          </a:p>
        </p:txBody>
      </p:sp>
      <p:pic>
        <p:nvPicPr>
          <p:cNvPr id="6" name="Picture 5" descr="A close up of a sign&#10;&#10;Description automatically generated">
            <a:extLst>
              <a:ext uri="{FF2B5EF4-FFF2-40B4-BE49-F238E27FC236}">
                <a16:creationId xmlns:a16="http://schemas.microsoft.com/office/drawing/2014/main" id="{3574B71D-0F56-6B4E-96AA-99E5632649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48838" y="6196783"/>
            <a:ext cx="1285961" cy="299716"/>
          </a:xfrm>
          <a:prstGeom prst="rect">
            <a:avLst/>
          </a:prstGeom>
        </p:spPr>
      </p:pic>
      <p:sp>
        <p:nvSpPr>
          <p:cNvPr id="2" name="Rectangle 2">
            <a:extLst>
              <a:ext uri="{FF2B5EF4-FFF2-40B4-BE49-F238E27FC236}">
                <a16:creationId xmlns:a16="http://schemas.microsoft.com/office/drawing/2014/main" id="{EB657320-3BD7-4114-8330-6F43EB604CAC}"/>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5">
            <a:extLst>
              <a:ext uri="{FF2B5EF4-FFF2-40B4-BE49-F238E27FC236}">
                <a16:creationId xmlns:a16="http://schemas.microsoft.com/office/drawing/2014/main" id="{69E80D70-E2A4-45E9-93E7-B7E153CFC7EC}"/>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EF94CAC-604E-80C4-0369-76299BFDE6CE}"/>
              </a:ext>
            </a:extLst>
          </p:cNvPr>
          <p:cNvPicPr>
            <a:picLocks noChangeAspect="1"/>
          </p:cNvPicPr>
          <p:nvPr/>
        </p:nvPicPr>
        <p:blipFill>
          <a:blip r:embed="rId5"/>
          <a:stretch>
            <a:fillRect/>
          </a:stretch>
        </p:blipFill>
        <p:spPr>
          <a:xfrm>
            <a:off x="9696102" y="1526430"/>
            <a:ext cx="2495898" cy="5249008"/>
          </a:xfrm>
          <a:prstGeom prst="rect">
            <a:avLst/>
          </a:prstGeom>
        </p:spPr>
      </p:pic>
    </p:spTree>
    <p:extLst>
      <p:ext uri="{BB962C8B-B14F-4D97-AF65-F5344CB8AC3E}">
        <p14:creationId xmlns:p14="http://schemas.microsoft.com/office/powerpoint/2010/main" val="273139466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Office Theme">
  <a:themeElements>
    <a:clrScheme name="TfSE">
      <a:dk1>
        <a:srgbClr val="4A4A49"/>
      </a:dk1>
      <a:lt1>
        <a:srgbClr val="FFFFFF"/>
      </a:lt1>
      <a:dk2>
        <a:srgbClr val="404B6B"/>
      </a:dk2>
      <a:lt2>
        <a:srgbClr val="EDEDED"/>
      </a:lt2>
      <a:accent1>
        <a:srgbClr val="0079BE"/>
      </a:accent1>
      <a:accent2>
        <a:srgbClr val="EC6B60"/>
      </a:accent2>
      <a:accent3>
        <a:srgbClr val="FAA052"/>
      </a:accent3>
      <a:accent4>
        <a:srgbClr val="7FC1A1"/>
      </a:accent4>
      <a:accent5>
        <a:srgbClr val="8ECFEA"/>
      </a:accent5>
      <a:accent6>
        <a:srgbClr val="490040"/>
      </a:accent6>
      <a:hlink>
        <a:srgbClr val="151A20"/>
      </a:hlink>
      <a:folHlink>
        <a:srgbClr val="4A4A4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2592</Words>
  <Application>Microsoft Macintosh PowerPoint</Application>
  <PresentationFormat>Widescreen</PresentationFormat>
  <Paragraphs>318</Paragraphs>
  <Slides>26</Slides>
  <Notes>20</Notes>
  <HiddenSlides>0</HiddenSlides>
  <MMClips>0</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26</vt:i4>
      </vt:variant>
    </vt:vector>
  </HeadingPairs>
  <TitlesOfParts>
    <vt:vector size="49" baseType="lpstr">
      <vt:lpstr>Aptos</vt:lpstr>
      <vt:lpstr>Aptos Display</vt:lpstr>
      <vt:lpstr>Arial</vt:lpstr>
      <vt:lpstr>Avenir Next World</vt:lpstr>
      <vt:lpstr>Calibri</vt:lpstr>
      <vt:lpstr>Calibri Light</vt:lpstr>
      <vt:lpstr>Cormorant</vt:lpstr>
      <vt:lpstr>Montserrat</vt:lpstr>
      <vt:lpstr>Montserrat ExtraBold</vt:lpstr>
      <vt:lpstr>Museo Slab 300</vt:lpstr>
      <vt:lpstr>Sofia Pro</vt:lpstr>
      <vt:lpstr>Sofia Pro Semi Bold</vt:lpstr>
      <vt:lpstr>Tahoma</vt:lpstr>
      <vt:lpstr>Times New Roman</vt:lpstr>
      <vt:lpstr>Verdana</vt:lpstr>
      <vt:lpstr>Wingdings</vt:lpstr>
      <vt:lpstr>1_Office Theme</vt:lpstr>
      <vt:lpstr>6_Office Theme</vt:lpstr>
      <vt:lpstr>2_Office Theme</vt:lpstr>
      <vt:lpstr>7_Office Theme</vt:lpstr>
      <vt:lpstr>4_Office Theme</vt:lpstr>
      <vt:lpstr>8_Office Theme</vt:lpstr>
      <vt:lpstr>9_Office Theme</vt:lpstr>
      <vt:lpstr>PowerPoint Presentation</vt:lpstr>
      <vt:lpstr>PowerPoint Presentation</vt:lpstr>
      <vt:lpstr>PowerPoint Presentation</vt:lpstr>
      <vt:lpstr>Rail Network Enhancements Pipeline</vt:lpstr>
      <vt:lpstr>PowerPoint Presentation</vt:lpstr>
      <vt:lpstr>PowerPoint Presentation</vt:lpstr>
      <vt:lpstr>Rotherham Integrated Station  Transport for the North and Rotherham Metropolitan Borough Council </vt:lpstr>
      <vt:lpstr>PowerPoint Presentation</vt:lpstr>
      <vt:lpstr>TfN Analytical Framework a consistent approach to data, modelling and appraisal across travel modes and regions of the North</vt:lpstr>
      <vt:lpstr>PowerPoint Presentation</vt:lpstr>
      <vt:lpstr>PowerPoint Presentation</vt:lpstr>
      <vt:lpstr>PowerPoint Presentation</vt:lpstr>
      <vt:lpstr>PowerPoint Presentation</vt:lpstr>
      <vt:lpstr>PowerPoint Presentation</vt:lpstr>
      <vt:lpstr>Heart of Wessex 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Wheeler</dc:creator>
  <cp:lastModifiedBy>Paul Wheeler</cp:lastModifiedBy>
  <cp:revision>1</cp:revision>
  <dcterms:created xsi:type="dcterms:W3CDTF">2024-03-12T14:24:06Z</dcterms:created>
  <dcterms:modified xsi:type="dcterms:W3CDTF">2024-03-12T14:24:57Z</dcterms:modified>
</cp:coreProperties>
</file>